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2" r:id="rId4"/>
  </p:sldMasterIdLst>
  <p:notesMasterIdLst>
    <p:notesMasterId r:id="rId13"/>
  </p:notesMasterIdLst>
  <p:sldIdLst>
    <p:sldId id="259" r:id="rId5"/>
    <p:sldId id="295" r:id="rId6"/>
    <p:sldId id="306" r:id="rId7"/>
    <p:sldId id="310" r:id="rId8"/>
    <p:sldId id="312" r:id="rId9"/>
    <p:sldId id="311" r:id="rId10"/>
    <p:sldId id="300" r:id="rId11"/>
    <p:sldId id="313" r:id="rId12"/>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2" autoAdjust="0"/>
    <p:restoredTop sz="94598" autoAdjust="0"/>
  </p:normalViewPr>
  <p:slideViewPr>
    <p:cSldViewPr snapToGrid="0">
      <p:cViewPr varScale="1">
        <p:scale>
          <a:sx n="116" d="100"/>
          <a:sy n="116" d="100"/>
        </p:scale>
        <p:origin x="704" y="184"/>
      </p:cViewPr>
      <p:guideLst/>
    </p:cSldViewPr>
  </p:slideViewPr>
  <p:notesTextViewPr>
    <p:cViewPr>
      <p:scale>
        <a:sx n="1" d="1"/>
        <a:sy n="1" d="1"/>
      </p:scale>
      <p:origin x="0" y="0"/>
    </p:cViewPr>
  </p:notesTextViewPr>
  <p:sorterViewPr>
    <p:cViewPr varScale="1">
      <p:scale>
        <a:sx n="100" d="100"/>
        <a:sy n="100" d="100"/>
      </p:scale>
      <p:origin x="0" y="-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a:lstStyle/>
        <a:p>
          <a:endParaRPr lang="en-US"/>
        </a:p>
      </dgm:t>
    </dgm:pt>
    <dgm:pt modelId="{E40F4386-8831-418F-B705-2EF711FB0638}">
      <dgm:prSet phldrT="[Text]" custT="1"/>
      <dgm:spPr/>
      <dgm:t>
        <a:bodyPr/>
        <a:lstStyle/>
        <a:p>
          <a:r>
            <a:rPr lang="en-US" sz="1600" dirty="0">
              <a:solidFill>
                <a:schemeClr val="bg1"/>
              </a:solidFill>
            </a:rPr>
            <a:t>July ‘22</a:t>
          </a:r>
        </a:p>
      </dgm:t>
    </dgm:pt>
    <dgm:pt modelId="{BA5DB78F-0BD1-45CF-9B96-46A70AB3D9A2}" type="parTrans" cxnId="{6DB8FFBA-487B-4E87-9D41-FD7AF2F69CF4}">
      <dgm:prSet/>
      <dgm:spPr/>
      <dgm:t>
        <a:bodyPr/>
        <a:lstStyle/>
        <a:p>
          <a:endParaRPr lang="en-US" sz="1400">
            <a:solidFill>
              <a:schemeClr val="bg1"/>
            </a:solidFill>
          </a:endParaRPr>
        </a:p>
      </dgm:t>
    </dgm:pt>
    <dgm:pt modelId="{D0CAE994-5783-41EC-9711-4E1D519F3834}" type="sibTrans" cxnId="{6DB8FFBA-487B-4E87-9D41-FD7AF2F69CF4}">
      <dgm:prSet/>
      <dgm:spPr/>
      <dgm:t>
        <a:bodyPr/>
        <a:lstStyle/>
        <a:p>
          <a:endParaRPr lang="en-US" sz="1400">
            <a:solidFill>
              <a:schemeClr val="bg1"/>
            </a:solidFill>
          </a:endParaRPr>
        </a:p>
      </dgm:t>
    </dgm:pt>
    <dgm:pt modelId="{9D775CEA-FB87-47C4-9A33-B679A4F91D5A}">
      <dgm:prSet phldrT="[Text]" custT="1"/>
      <dgm:spPr/>
      <dgm:t>
        <a:bodyPr/>
        <a:lstStyle/>
        <a:p>
          <a:r>
            <a:rPr lang="en-US" sz="1100" dirty="0">
              <a:solidFill>
                <a:schemeClr val="bg1"/>
              </a:solidFill>
            </a:rPr>
            <a:t>FPSC and FLC relationship reinvigorated</a:t>
          </a:r>
        </a:p>
        <a:p>
          <a:r>
            <a:rPr lang="en-US" sz="1100" dirty="0">
              <a:solidFill>
                <a:schemeClr val="bg1"/>
              </a:solidFill>
            </a:rPr>
            <a:t>FLC increase commitment for coaches at swim meets</a:t>
          </a:r>
        </a:p>
      </dgm:t>
    </dgm:pt>
    <dgm:pt modelId="{C3B4CFE3-1417-4427-AA54-FBDCAAFFE651}" type="parTrans" cxnId="{7FD8009C-0CEB-41DE-B0CC-709282B25D15}">
      <dgm:prSet/>
      <dgm:spPr/>
      <dgm:t>
        <a:bodyPr/>
        <a:lstStyle/>
        <a:p>
          <a:endParaRPr lang="en-US" sz="1400">
            <a:solidFill>
              <a:schemeClr val="bg1"/>
            </a:solidFill>
          </a:endParaRPr>
        </a:p>
      </dgm:t>
    </dgm:pt>
    <dgm:pt modelId="{DCB568C9-3C02-42D5-BA11-189A5C3024AA}" type="sibTrans" cxnId="{7FD8009C-0CEB-41DE-B0CC-709282B25D15}">
      <dgm:prSet/>
      <dgm:spPr/>
      <dgm:t>
        <a:bodyPr/>
        <a:lstStyle/>
        <a:p>
          <a:endParaRPr lang="en-US" sz="1400">
            <a:solidFill>
              <a:schemeClr val="bg1"/>
            </a:solidFill>
          </a:endParaRPr>
        </a:p>
      </dgm:t>
    </dgm:pt>
    <dgm:pt modelId="{216BC4CD-18EE-4F27-8680-F1299126CE77}">
      <dgm:prSet phldrT="[Text]" custT="1"/>
      <dgm:spPr/>
      <dgm:t>
        <a:bodyPr/>
        <a:lstStyle/>
        <a:p>
          <a:r>
            <a:rPr lang="en-US" sz="1600" dirty="0">
              <a:solidFill>
                <a:schemeClr val="bg1"/>
              </a:solidFill>
            </a:rPr>
            <a:t>Aug ‘22</a:t>
          </a:r>
        </a:p>
      </dgm:t>
    </dgm:pt>
    <dgm:pt modelId="{9035202F-34B7-4FD2-ABEC-FBF9181D08E7}" type="parTrans" cxnId="{0A3B7C5F-7735-4608-8242-E6F73844D071}">
      <dgm:prSet/>
      <dgm:spPr/>
      <dgm:t>
        <a:bodyPr/>
        <a:lstStyle/>
        <a:p>
          <a:endParaRPr lang="en-US" sz="1400">
            <a:solidFill>
              <a:schemeClr val="bg1"/>
            </a:solidFill>
          </a:endParaRPr>
        </a:p>
      </dgm:t>
    </dgm:pt>
    <dgm:pt modelId="{53BD166D-91E5-487C-BD55-AC4B1FA9AFAB}" type="sibTrans" cxnId="{0A3B7C5F-7735-4608-8242-E6F73844D071}">
      <dgm:prSet/>
      <dgm:spPr/>
      <dgm:t>
        <a:bodyPr/>
        <a:lstStyle/>
        <a:p>
          <a:endParaRPr lang="en-US" sz="1400">
            <a:solidFill>
              <a:schemeClr val="bg1"/>
            </a:solidFill>
          </a:endParaRPr>
        </a:p>
      </dgm:t>
    </dgm:pt>
    <dgm:pt modelId="{C9D54AD6-2B46-4A5C-8B15-6EB605017506}">
      <dgm:prSet phldrT="[Text]" custT="1"/>
      <dgm:spPr/>
      <dgm:t>
        <a:bodyPr/>
        <a:lstStyle/>
        <a:p>
          <a:r>
            <a:rPr lang="en-US" sz="1100" dirty="0">
              <a:solidFill>
                <a:schemeClr val="bg1"/>
              </a:solidFill>
            </a:rPr>
            <a:t>A 6-weekly schedule of club nights launched</a:t>
          </a:r>
        </a:p>
      </dgm:t>
    </dgm:pt>
    <dgm:pt modelId="{F129E4C2-7904-46D3-A1B6-3961A818C015}" type="parTrans" cxnId="{792B05C2-5166-497A-B522-DD33ED15AE00}">
      <dgm:prSet/>
      <dgm:spPr/>
      <dgm:t>
        <a:bodyPr/>
        <a:lstStyle/>
        <a:p>
          <a:endParaRPr lang="en-US" sz="1400">
            <a:solidFill>
              <a:schemeClr val="bg1"/>
            </a:solidFill>
          </a:endParaRPr>
        </a:p>
      </dgm:t>
    </dgm:pt>
    <dgm:pt modelId="{BF7E5694-37A7-4053-9E35-03119E673100}" type="sibTrans" cxnId="{792B05C2-5166-497A-B522-DD33ED15AE00}">
      <dgm:prSet/>
      <dgm:spPr/>
      <dgm:t>
        <a:bodyPr/>
        <a:lstStyle/>
        <a:p>
          <a:endParaRPr lang="en-US" sz="1400">
            <a:solidFill>
              <a:schemeClr val="bg1"/>
            </a:solidFill>
          </a:endParaRPr>
        </a:p>
      </dgm:t>
    </dgm:pt>
    <dgm:pt modelId="{93FF5F9D-AAFA-4950-8546-6AECA4470D48}">
      <dgm:prSet phldrT="[Text]" custT="1"/>
      <dgm:spPr/>
      <dgm:t>
        <a:bodyPr/>
        <a:lstStyle/>
        <a:p>
          <a:r>
            <a:rPr lang="en-US" sz="1600" dirty="0">
              <a:solidFill>
                <a:schemeClr val="bg1"/>
              </a:solidFill>
            </a:rPr>
            <a:t>Oct ’22</a:t>
          </a:r>
        </a:p>
      </dgm:t>
    </dgm:pt>
    <dgm:pt modelId="{3D298734-E7B7-4677-BE81-F586C8D97438}" type="parTrans" cxnId="{06A2C4EF-834F-43FD-B45A-1554E6A68EBB}">
      <dgm:prSet/>
      <dgm:spPr/>
      <dgm:t>
        <a:bodyPr/>
        <a:lstStyle/>
        <a:p>
          <a:endParaRPr lang="en-US" sz="1400">
            <a:solidFill>
              <a:schemeClr val="bg1"/>
            </a:solidFill>
          </a:endParaRPr>
        </a:p>
      </dgm:t>
    </dgm:pt>
    <dgm:pt modelId="{38F0A00F-2CCF-46E9-AA53-7C6F7D500B84}" type="sibTrans" cxnId="{06A2C4EF-834F-43FD-B45A-1554E6A68EBB}">
      <dgm:prSet/>
      <dgm:spPr/>
      <dgm:t>
        <a:bodyPr/>
        <a:lstStyle/>
        <a:p>
          <a:endParaRPr lang="en-US" sz="1400">
            <a:solidFill>
              <a:schemeClr val="bg1"/>
            </a:solidFill>
          </a:endParaRPr>
        </a:p>
      </dgm:t>
    </dgm:pt>
    <dgm:pt modelId="{57D926EE-FF1C-4F8E-BE58-791552003389}">
      <dgm:prSet phldrT="[Text]" custT="1"/>
      <dgm:spPr/>
      <dgm:t>
        <a:bodyPr/>
        <a:lstStyle/>
        <a:p>
          <a:r>
            <a:rPr lang="en-US" sz="1600" dirty="0">
              <a:solidFill>
                <a:schemeClr val="bg1"/>
              </a:solidFill>
            </a:rPr>
            <a:t>Nov ‘ 22</a:t>
          </a:r>
        </a:p>
      </dgm:t>
    </dgm:pt>
    <dgm:pt modelId="{73E44EEA-ED9D-47FC-9428-986D0A1FC4C0}" type="parTrans" cxnId="{369994A5-D668-4BAA-BAE5-4659A47CAE31}">
      <dgm:prSet/>
      <dgm:spPr/>
      <dgm:t>
        <a:bodyPr/>
        <a:lstStyle/>
        <a:p>
          <a:endParaRPr lang="en-US" sz="1400">
            <a:solidFill>
              <a:schemeClr val="bg1"/>
            </a:solidFill>
          </a:endParaRPr>
        </a:p>
      </dgm:t>
    </dgm:pt>
    <dgm:pt modelId="{A8CFE573-C424-4A7A-A6DC-2CAFAF6BE4BE}" type="sibTrans" cxnId="{369994A5-D668-4BAA-BAE5-4659A47CAE31}">
      <dgm:prSet/>
      <dgm:spPr/>
      <dgm:t>
        <a:bodyPr/>
        <a:lstStyle/>
        <a:p>
          <a:endParaRPr lang="en-US" sz="1400">
            <a:solidFill>
              <a:schemeClr val="bg1"/>
            </a:solidFill>
          </a:endParaRPr>
        </a:p>
      </dgm:t>
    </dgm:pt>
    <dgm:pt modelId="{C29A2877-D327-472A-B8DE-A9582740D1C4}">
      <dgm:prSet phldrT="[Text]" custT="1"/>
      <dgm:spPr/>
      <dgm:t>
        <a:bodyPr/>
        <a:lstStyle/>
        <a:p>
          <a:r>
            <a:rPr lang="en-US" sz="1600" dirty="0">
              <a:solidFill>
                <a:schemeClr val="bg1"/>
              </a:solidFill>
            </a:rPr>
            <a:t>Dec ‘22</a:t>
          </a:r>
        </a:p>
      </dgm:t>
    </dgm:pt>
    <dgm:pt modelId="{ACB8F89D-E3F0-46D6-9FE2-0E08ED03F108}" type="parTrans" cxnId="{E06C2FA0-97C9-4115-8036-5641738523F0}">
      <dgm:prSet/>
      <dgm:spPr/>
      <dgm:t>
        <a:bodyPr/>
        <a:lstStyle/>
        <a:p>
          <a:endParaRPr lang="en-US" sz="1400">
            <a:solidFill>
              <a:schemeClr val="bg1"/>
            </a:solidFill>
          </a:endParaRPr>
        </a:p>
      </dgm:t>
    </dgm:pt>
    <dgm:pt modelId="{4C9B2A60-E155-4BBB-A3EE-15AEEAA6D5C7}" type="sibTrans" cxnId="{E06C2FA0-97C9-4115-8036-5641738523F0}">
      <dgm:prSet/>
      <dgm:spPr/>
      <dgm:t>
        <a:bodyPr/>
        <a:lstStyle/>
        <a:p>
          <a:endParaRPr lang="en-US" sz="1400">
            <a:solidFill>
              <a:schemeClr val="bg1"/>
            </a:solidFill>
          </a:endParaRPr>
        </a:p>
      </dgm:t>
    </dgm:pt>
    <dgm:pt modelId="{04956CC5-BC9D-4B6B-9065-8589629A4900}">
      <dgm:prSet phldrT="[Text]" custT="1"/>
      <dgm:spPr/>
      <dgm:t>
        <a:bodyPr/>
        <a:lstStyle/>
        <a:p>
          <a:r>
            <a:rPr lang="en-US" sz="1100" b="0" i="0" u="none" dirty="0">
              <a:solidFill>
                <a:schemeClr val="bg1"/>
              </a:solidFill>
            </a:rPr>
            <a:t>FLC Support enables repair of Starting Blocks ready for SWA Swim Meet</a:t>
          </a:r>
          <a:endParaRPr lang="en-US" sz="1100" dirty="0">
            <a:solidFill>
              <a:schemeClr val="bg1"/>
            </a:solidFill>
          </a:endParaRPr>
        </a:p>
      </dgm:t>
    </dgm:pt>
    <dgm:pt modelId="{EF3CCB5D-2D2B-414F-9C3E-2A98641DE75C}" type="parTrans" cxnId="{BE51D2B2-029C-4554-8705-90B588CC81C4}">
      <dgm:prSet/>
      <dgm:spPr/>
      <dgm:t>
        <a:bodyPr/>
        <a:lstStyle/>
        <a:p>
          <a:endParaRPr lang="en-US" sz="1400">
            <a:solidFill>
              <a:schemeClr val="bg1"/>
            </a:solidFill>
          </a:endParaRPr>
        </a:p>
      </dgm:t>
    </dgm:pt>
    <dgm:pt modelId="{4A8BA95F-C155-4C29-BC73-64B882D2BD09}" type="sibTrans" cxnId="{BE51D2B2-029C-4554-8705-90B588CC81C4}">
      <dgm:prSet/>
      <dgm:spPr/>
      <dgm:t>
        <a:bodyPr/>
        <a:lstStyle/>
        <a:p>
          <a:endParaRPr lang="en-US" sz="1400">
            <a:solidFill>
              <a:schemeClr val="bg1"/>
            </a:solidFill>
          </a:endParaRPr>
        </a:p>
      </dgm:t>
    </dgm:pt>
    <dgm:pt modelId="{25D1910D-4E8B-4393-8125-38DEB2A68B1E}">
      <dgm:prSet phldrT="[Text]" custT="1"/>
      <dgm:spPr/>
      <dgm:t>
        <a:bodyPr/>
        <a:lstStyle/>
        <a:p>
          <a:r>
            <a:rPr lang="en-US" sz="1100" dirty="0">
              <a:solidFill>
                <a:schemeClr val="bg1"/>
              </a:solidFill>
            </a:rPr>
            <a:t>New swimming pathways / program launched</a:t>
          </a:r>
        </a:p>
      </dgm:t>
    </dgm:pt>
    <dgm:pt modelId="{71FC1CD1-8933-446D-A410-F2E5ECFCDCD4}" type="parTrans" cxnId="{D76B7430-3357-4174-8439-41EDA872EF5F}">
      <dgm:prSet/>
      <dgm:spPr/>
      <dgm:t>
        <a:bodyPr/>
        <a:lstStyle/>
        <a:p>
          <a:endParaRPr lang="en-US" sz="1400">
            <a:solidFill>
              <a:schemeClr val="bg1"/>
            </a:solidFill>
          </a:endParaRPr>
        </a:p>
      </dgm:t>
    </dgm:pt>
    <dgm:pt modelId="{FD38C820-2D77-442C-81A5-3C5E08D280FF}" type="sibTrans" cxnId="{D76B7430-3357-4174-8439-41EDA872EF5F}">
      <dgm:prSet/>
      <dgm:spPr/>
      <dgm:t>
        <a:bodyPr/>
        <a:lstStyle/>
        <a:p>
          <a:endParaRPr lang="en-US" sz="1400">
            <a:solidFill>
              <a:schemeClr val="bg1"/>
            </a:solidFill>
          </a:endParaRPr>
        </a:p>
      </dgm:t>
    </dgm:pt>
    <dgm:pt modelId="{318C19E4-19A5-47B1-92F9-4EE45C4D254F}">
      <dgm:prSet phldrT="[Text]" custT="1"/>
      <dgm:spPr/>
      <dgm:t>
        <a:bodyPr/>
        <a:lstStyle/>
        <a:p>
          <a:r>
            <a:rPr lang="en-US" sz="1200" dirty="0">
              <a:solidFill>
                <a:schemeClr val="bg1"/>
              </a:solidFill>
            </a:rPr>
            <a:t>First Splash ‘n’ Dash +2 years with + 70 entrants</a:t>
          </a:r>
        </a:p>
      </dgm:t>
    </dgm:pt>
    <dgm:pt modelId="{E5BCCA28-7F35-47EB-8916-81A78AA50609}" type="parTrans" cxnId="{53D4C05E-82B6-4104-B028-4732930B466F}">
      <dgm:prSet/>
      <dgm:spPr/>
      <dgm:t>
        <a:bodyPr/>
        <a:lstStyle/>
        <a:p>
          <a:endParaRPr lang="en-AU" sz="1400">
            <a:solidFill>
              <a:schemeClr val="bg1"/>
            </a:solidFill>
          </a:endParaRPr>
        </a:p>
      </dgm:t>
    </dgm:pt>
    <dgm:pt modelId="{1C3E548F-8970-4B41-9B1D-17627B1A3964}" type="sibTrans" cxnId="{53D4C05E-82B6-4104-B028-4732930B466F}">
      <dgm:prSet/>
      <dgm:spPr/>
      <dgm:t>
        <a:bodyPr/>
        <a:lstStyle/>
        <a:p>
          <a:endParaRPr lang="en-AU" sz="1400">
            <a:solidFill>
              <a:schemeClr val="bg1"/>
            </a:solidFill>
          </a:endParaRPr>
        </a:p>
      </dgm:t>
    </dgm:pt>
    <dgm:pt modelId="{102ED9FC-88F7-42BF-9773-7F4DAD16CDBB}">
      <dgm:prSet phldrT="[Text]" custT="1"/>
      <dgm:spPr/>
      <dgm:t>
        <a:bodyPr/>
        <a:lstStyle/>
        <a:p>
          <a:r>
            <a:rPr lang="en-US" sz="1100" dirty="0">
              <a:solidFill>
                <a:schemeClr val="bg1"/>
              </a:solidFill>
            </a:rPr>
            <a:t>New President, Secretary, Registrar and Member Safety Officer elected</a:t>
          </a:r>
        </a:p>
      </dgm:t>
    </dgm:pt>
    <dgm:pt modelId="{EA355D23-D77D-4344-957A-6FBDC3A14077}" type="parTrans" cxnId="{6275D64B-70C6-4165-8A15-9CB2A77CE2F2}">
      <dgm:prSet/>
      <dgm:spPr/>
      <dgm:t>
        <a:bodyPr/>
        <a:lstStyle/>
        <a:p>
          <a:endParaRPr lang="en-AU" sz="1400">
            <a:solidFill>
              <a:schemeClr val="bg1"/>
            </a:solidFill>
          </a:endParaRPr>
        </a:p>
      </dgm:t>
    </dgm:pt>
    <dgm:pt modelId="{08BEA2E6-D296-456A-B2A7-96D1A8F58B0E}" type="sibTrans" cxnId="{6275D64B-70C6-4165-8A15-9CB2A77CE2F2}">
      <dgm:prSet/>
      <dgm:spPr/>
      <dgm:t>
        <a:bodyPr/>
        <a:lstStyle/>
        <a:p>
          <a:endParaRPr lang="en-AU" sz="1400">
            <a:solidFill>
              <a:schemeClr val="bg1"/>
            </a:solidFill>
          </a:endParaRPr>
        </a:p>
      </dgm:t>
    </dgm:pt>
    <dgm:pt modelId="{1D8E9F90-484D-4285-B7AF-47A71D0462C0}">
      <dgm:prSet phldrT="[Text]" custT="1"/>
      <dgm:spPr/>
      <dgm:t>
        <a:bodyPr/>
        <a:lstStyle/>
        <a:p>
          <a:r>
            <a:rPr lang="en-US" sz="1100" dirty="0">
              <a:solidFill>
                <a:schemeClr val="bg1"/>
              </a:solidFill>
            </a:rPr>
            <a:t>Relationship with SWA strengthened </a:t>
          </a:r>
        </a:p>
      </dgm:t>
    </dgm:pt>
    <dgm:pt modelId="{C49C926D-FD9F-435B-AFB0-DEEE7E8C53D7}" type="parTrans" cxnId="{3372278C-5FC9-4B32-B24B-7F348D92E3B9}">
      <dgm:prSet/>
      <dgm:spPr/>
      <dgm:t>
        <a:bodyPr/>
        <a:lstStyle/>
        <a:p>
          <a:endParaRPr lang="en-AU" sz="1400">
            <a:solidFill>
              <a:schemeClr val="bg1"/>
            </a:solidFill>
          </a:endParaRPr>
        </a:p>
      </dgm:t>
    </dgm:pt>
    <dgm:pt modelId="{23D4A2EC-D423-4512-98F8-29CE90CB62FC}" type="sibTrans" cxnId="{3372278C-5FC9-4B32-B24B-7F348D92E3B9}">
      <dgm:prSet/>
      <dgm:spPr/>
      <dgm:t>
        <a:bodyPr/>
        <a:lstStyle/>
        <a:p>
          <a:endParaRPr lang="en-AU" sz="1400">
            <a:solidFill>
              <a:schemeClr val="bg1"/>
            </a:solidFill>
          </a:endParaRPr>
        </a:p>
      </dgm:t>
    </dgm:pt>
    <dgm:pt modelId="{4E82C105-5A2A-47DA-A654-2505605E5190}">
      <dgm:prSet phldrT="[Text]" custT="1"/>
      <dgm:spPr/>
      <dgm:t>
        <a:bodyPr/>
        <a:lstStyle/>
        <a:p>
          <a:r>
            <a:rPr lang="en-US" sz="1100" dirty="0">
              <a:solidFill>
                <a:schemeClr val="bg1"/>
              </a:solidFill>
            </a:rPr>
            <a:t>Sept ’22</a:t>
          </a:r>
        </a:p>
      </dgm:t>
    </dgm:pt>
    <dgm:pt modelId="{20B9A90B-8230-4E57-89CA-87AE5E40107E}" type="parTrans" cxnId="{0FBE0B76-18A1-4516-8FA3-182D7AA77ADA}">
      <dgm:prSet/>
      <dgm:spPr/>
      <dgm:t>
        <a:bodyPr/>
        <a:lstStyle/>
        <a:p>
          <a:endParaRPr lang="en-AU" sz="1400">
            <a:solidFill>
              <a:schemeClr val="bg1"/>
            </a:solidFill>
          </a:endParaRPr>
        </a:p>
      </dgm:t>
    </dgm:pt>
    <dgm:pt modelId="{171E86B4-EEC5-4494-BDA3-E7A103E1D892}" type="sibTrans" cxnId="{0FBE0B76-18A1-4516-8FA3-182D7AA77ADA}">
      <dgm:prSet/>
      <dgm:spPr/>
      <dgm:t>
        <a:bodyPr/>
        <a:lstStyle/>
        <a:p>
          <a:endParaRPr lang="en-AU" sz="1400">
            <a:solidFill>
              <a:schemeClr val="bg1"/>
            </a:solidFill>
          </a:endParaRPr>
        </a:p>
      </dgm:t>
    </dgm:pt>
    <dgm:pt modelId="{F537CF30-0A75-4689-9DB6-D76A74BB8BCD}">
      <dgm:prSet phldrT="[Text]" custT="1"/>
      <dgm:spPr/>
      <dgm:t>
        <a:bodyPr/>
        <a:lstStyle/>
        <a:p>
          <a:r>
            <a:rPr lang="en-US" sz="1100" dirty="0">
              <a:solidFill>
                <a:schemeClr val="bg1"/>
              </a:solidFill>
            </a:rPr>
            <a:t>Successful End of Short Course Season Family Event Held</a:t>
          </a:r>
        </a:p>
      </dgm:t>
    </dgm:pt>
    <dgm:pt modelId="{A4888B59-EB4D-4014-BE1A-9493987BE7E2}" type="parTrans" cxnId="{31EF41EE-7EAA-44C4-9B8B-C879A8DFB5B6}">
      <dgm:prSet/>
      <dgm:spPr/>
      <dgm:t>
        <a:bodyPr/>
        <a:lstStyle/>
        <a:p>
          <a:endParaRPr lang="en-AU" sz="1400">
            <a:solidFill>
              <a:schemeClr val="bg1"/>
            </a:solidFill>
          </a:endParaRPr>
        </a:p>
      </dgm:t>
    </dgm:pt>
    <dgm:pt modelId="{502B7463-FF17-4D36-BAAD-204DE122D2DF}" type="sibTrans" cxnId="{31EF41EE-7EAA-44C4-9B8B-C879A8DFB5B6}">
      <dgm:prSet/>
      <dgm:spPr/>
      <dgm:t>
        <a:bodyPr/>
        <a:lstStyle/>
        <a:p>
          <a:endParaRPr lang="en-AU" sz="1400">
            <a:solidFill>
              <a:schemeClr val="bg1"/>
            </a:solidFill>
          </a:endParaRPr>
        </a:p>
      </dgm:t>
    </dgm:pt>
    <dgm:pt modelId="{75BA09A3-1817-480C-9AC4-5B7DC7DBB72C}">
      <dgm:prSet phldrT="[Text]" custT="1"/>
      <dgm:spPr/>
      <dgm:t>
        <a:bodyPr/>
        <a:lstStyle/>
        <a:p>
          <a:r>
            <a:rPr lang="en-US" sz="1200" dirty="0">
              <a:solidFill>
                <a:schemeClr val="bg1"/>
              </a:solidFill>
            </a:rPr>
            <a:t>Club Night Held</a:t>
          </a:r>
        </a:p>
      </dgm:t>
    </dgm:pt>
    <dgm:pt modelId="{F193154F-1388-409E-A62A-5270C40831A0}" type="parTrans" cxnId="{80818BAB-B086-412D-B7E9-BB122DE05A79}">
      <dgm:prSet/>
      <dgm:spPr/>
      <dgm:t>
        <a:bodyPr/>
        <a:lstStyle/>
        <a:p>
          <a:endParaRPr lang="en-AU" sz="1400">
            <a:solidFill>
              <a:schemeClr val="bg1"/>
            </a:solidFill>
          </a:endParaRPr>
        </a:p>
      </dgm:t>
    </dgm:pt>
    <dgm:pt modelId="{A0F89E2C-3367-427F-B73C-1255AE340259}" type="sibTrans" cxnId="{80818BAB-B086-412D-B7E9-BB122DE05A79}">
      <dgm:prSet/>
      <dgm:spPr/>
      <dgm:t>
        <a:bodyPr/>
        <a:lstStyle/>
        <a:p>
          <a:endParaRPr lang="en-AU" sz="1400">
            <a:solidFill>
              <a:schemeClr val="bg1"/>
            </a:solidFill>
          </a:endParaRPr>
        </a:p>
      </dgm:t>
    </dgm:pt>
    <dgm:pt modelId="{8EF27FFE-61C6-4084-9A69-31A499B748A1}">
      <dgm:prSet phldrT="[Text]" custT="1"/>
      <dgm:spPr/>
      <dgm:t>
        <a:bodyPr/>
        <a:lstStyle/>
        <a:p>
          <a:r>
            <a:rPr lang="en-US" sz="1100" dirty="0">
              <a:solidFill>
                <a:schemeClr val="bg1"/>
              </a:solidFill>
            </a:rPr>
            <a:t>Club Night and End of Year Family Christmas Party Held</a:t>
          </a:r>
        </a:p>
      </dgm:t>
    </dgm:pt>
    <dgm:pt modelId="{D6AA97C4-8D0C-4542-8E9D-C17725FDDF39}" type="parTrans" cxnId="{FDFF112F-E24A-442E-A77D-64364099F6F5}">
      <dgm:prSet/>
      <dgm:spPr/>
      <dgm:t>
        <a:bodyPr/>
        <a:lstStyle/>
        <a:p>
          <a:endParaRPr lang="en-AU" sz="1400">
            <a:solidFill>
              <a:schemeClr val="bg1"/>
            </a:solidFill>
          </a:endParaRPr>
        </a:p>
      </dgm:t>
    </dgm:pt>
    <dgm:pt modelId="{29B6A4B5-9900-4560-80F8-DB2C7BA212BD}" type="sibTrans" cxnId="{FDFF112F-E24A-442E-A77D-64364099F6F5}">
      <dgm:prSet/>
      <dgm:spPr/>
      <dgm:t>
        <a:bodyPr/>
        <a:lstStyle/>
        <a:p>
          <a:endParaRPr lang="en-AU" sz="1400">
            <a:solidFill>
              <a:schemeClr val="bg1"/>
            </a:solidFill>
          </a:endParaRPr>
        </a:p>
      </dgm:t>
    </dgm:pt>
    <dgm:pt modelId="{D6B95B9D-FBD5-415A-89C5-EBDC340C9F1E}">
      <dgm:prSet phldrT="[Text]" custT="1"/>
      <dgm:spPr/>
      <dgm:t>
        <a:bodyPr/>
        <a:lstStyle/>
        <a:p>
          <a:r>
            <a:rPr lang="en-US" sz="1100" dirty="0">
              <a:solidFill>
                <a:schemeClr val="bg1"/>
              </a:solidFill>
            </a:rPr>
            <a:t>New Sponsorship packages launched</a:t>
          </a:r>
        </a:p>
      </dgm:t>
    </dgm:pt>
    <dgm:pt modelId="{E4036CDC-44E4-4B0A-9AD9-880F826D5483}" type="parTrans" cxnId="{A20A4837-0279-4DB3-98F8-4B1E9096CD2E}">
      <dgm:prSet/>
      <dgm:spPr/>
      <dgm:t>
        <a:bodyPr/>
        <a:lstStyle/>
        <a:p>
          <a:endParaRPr lang="en-AU" sz="1400">
            <a:solidFill>
              <a:schemeClr val="bg1"/>
            </a:solidFill>
          </a:endParaRPr>
        </a:p>
      </dgm:t>
    </dgm:pt>
    <dgm:pt modelId="{8A637BF7-F72E-4E62-A67A-CBB7415B5748}" type="sibTrans" cxnId="{A20A4837-0279-4DB3-98F8-4B1E9096CD2E}">
      <dgm:prSet/>
      <dgm:spPr/>
      <dgm:t>
        <a:bodyPr/>
        <a:lstStyle/>
        <a:p>
          <a:endParaRPr lang="en-AU" sz="1400">
            <a:solidFill>
              <a:schemeClr val="bg1"/>
            </a:solidFill>
          </a:endParaRPr>
        </a:p>
      </dgm:t>
    </dgm:pt>
    <dgm:pt modelId="{E2894CBD-A22B-4D0D-A7C6-716B7D8A113D}">
      <dgm:prSet phldrT="[Text]" custT="1"/>
      <dgm:spPr/>
      <dgm:t>
        <a:bodyPr/>
        <a:lstStyle/>
        <a:p>
          <a:r>
            <a:rPr lang="en-US" sz="1200" dirty="0">
              <a:solidFill>
                <a:schemeClr val="bg1"/>
              </a:solidFill>
            </a:rPr>
            <a:t>January ’23</a:t>
          </a:r>
        </a:p>
      </dgm:t>
    </dgm:pt>
    <dgm:pt modelId="{A41C6568-238E-4AA8-A253-16AE2F782D0E}" type="parTrans" cxnId="{022B5B4D-EA3B-468F-B2BF-34F5CD8AAB27}">
      <dgm:prSet/>
      <dgm:spPr/>
      <dgm:t>
        <a:bodyPr/>
        <a:lstStyle/>
        <a:p>
          <a:endParaRPr lang="en-AU" sz="1400">
            <a:solidFill>
              <a:schemeClr val="bg1"/>
            </a:solidFill>
          </a:endParaRPr>
        </a:p>
      </dgm:t>
    </dgm:pt>
    <dgm:pt modelId="{EDA4CF74-3B05-45AF-AC3D-92DBA15E0319}" type="sibTrans" cxnId="{022B5B4D-EA3B-468F-B2BF-34F5CD8AAB27}">
      <dgm:prSet/>
      <dgm:spPr/>
      <dgm:t>
        <a:bodyPr/>
        <a:lstStyle/>
        <a:p>
          <a:endParaRPr lang="en-AU" sz="1400">
            <a:solidFill>
              <a:schemeClr val="bg1"/>
            </a:solidFill>
          </a:endParaRPr>
        </a:p>
      </dgm:t>
    </dgm:pt>
    <dgm:pt modelId="{DF36A6D9-422B-4854-81E5-0EBB08021C5B}">
      <dgm:prSet phldrT="[Text]" custT="1"/>
      <dgm:spPr/>
      <dgm:t>
        <a:bodyPr/>
        <a:lstStyle/>
        <a:p>
          <a:r>
            <a:rPr lang="en-US" sz="1200" dirty="0">
              <a:solidFill>
                <a:schemeClr val="bg1"/>
              </a:solidFill>
            </a:rPr>
            <a:t>Fremantle Port Open the First SWA Sanctioned Swim Meet in over a decade</a:t>
          </a:r>
        </a:p>
      </dgm:t>
    </dgm:pt>
    <dgm:pt modelId="{00515CCD-F841-4983-9084-EDA9CA9A4643}" type="parTrans" cxnId="{F5627F6E-F49B-4EAA-8300-293B677B95C5}">
      <dgm:prSet/>
      <dgm:spPr/>
      <dgm:t>
        <a:bodyPr/>
        <a:lstStyle/>
        <a:p>
          <a:endParaRPr lang="en-AU" sz="1400">
            <a:solidFill>
              <a:schemeClr val="bg1"/>
            </a:solidFill>
          </a:endParaRPr>
        </a:p>
      </dgm:t>
    </dgm:pt>
    <dgm:pt modelId="{B381BF70-9A2C-41B9-8F97-A06DF44BECE5}" type="sibTrans" cxnId="{F5627F6E-F49B-4EAA-8300-293B677B95C5}">
      <dgm:prSet/>
      <dgm:spPr/>
      <dgm:t>
        <a:bodyPr/>
        <a:lstStyle/>
        <a:p>
          <a:endParaRPr lang="en-AU" sz="1400">
            <a:solidFill>
              <a:schemeClr val="bg1"/>
            </a:solidFill>
          </a:endParaRPr>
        </a:p>
      </dgm:t>
    </dgm:pt>
    <dgm:pt modelId="{F1D02CFB-09FA-4224-B721-CDA46AD40379}">
      <dgm:prSet phldrT="[Text]" custT="1"/>
      <dgm:spPr/>
      <dgm:t>
        <a:bodyPr/>
        <a:lstStyle/>
        <a:p>
          <a:r>
            <a:rPr lang="en-US" sz="1200" dirty="0">
              <a:solidFill>
                <a:schemeClr val="bg1"/>
              </a:solidFill>
            </a:rPr>
            <a:t>Feb ’23</a:t>
          </a:r>
        </a:p>
      </dgm:t>
    </dgm:pt>
    <dgm:pt modelId="{88D06F38-AA90-446F-AB17-360B132FF942}" type="parTrans" cxnId="{F1C327AD-42AE-427C-8618-331AB40A188E}">
      <dgm:prSet/>
      <dgm:spPr/>
      <dgm:t>
        <a:bodyPr/>
        <a:lstStyle/>
        <a:p>
          <a:endParaRPr lang="en-AU" sz="1400">
            <a:solidFill>
              <a:schemeClr val="bg1"/>
            </a:solidFill>
          </a:endParaRPr>
        </a:p>
      </dgm:t>
    </dgm:pt>
    <dgm:pt modelId="{88ECBB9F-B6A2-48CF-986D-DD35DBD861D4}" type="sibTrans" cxnId="{F1C327AD-42AE-427C-8618-331AB40A188E}">
      <dgm:prSet/>
      <dgm:spPr/>
      <dgm:t>
        <a:bodyPr/>
        <a:lstStyle/>
        <a:p>
          <a:endParaRPr lang="en-AU" sz="1400">
            <a:solidFill>
              <a:schemeClr val="bg1"/>
            </a:solidFill>
          </a:endParaRPr>
        </a:p>
      </dgm:t>
    </dgm:pt>
    <dgm:pt modelId="{191B6519-C849-48EC-9889-81DBEE16265F}">
      <dgm:prSet phldrT="[Text]" custT="1"/>
      <dgm:spPr/>
      <dgm:t>
        <a:bodyPr/>
        <a:lstStyle/>
        <a:p>
          <a:r>
            <a:rPr lang="en-US" sz="1200" dirty="0">
              <a:solidFill>
                <a:schemeClr val="bg1"/>
              </a:solidFill>
            </a:rPr>
            <a:t>Continue Scheduled Schedule Club Nights</a:t>
          </a:r>
        </a:p>
      </dgm:t>
    </dgm:pt>
    <dgm:pt modelId="{2ADD354A-144F-4EDA-928A-4B55F4BA8106}" type="parTrans" cxnId="{CC0988AD-0576-49CA-A988-2A0C3B592981}">
      <dgm:prSet/>
      <dgm:spPr/>
      <dgm:t>
        <a:bodyPr/>
        <a:lstStyle/>
        <a:p>
          <a:endParaRPr lang="en-AU" sz="1400">
            <a:solidFill>
              <a:schemeClr val="bg1"/>
            </a:solidFill>
          </a:endParaRPr>
        </a:p>
      </dgm:t>
    </dgm:pt>
    <dgm:pt modelId="{ACF67EA5-D4D8-48A8-A5FE-9CFF1CE5B4D3}" type="sibTrans" cxnId="{CC0988AD-0576-49CA-A988-2A0C3B592981}">
      <dgm:prSet/>
      <dgm:spPr/>
      <dgm:t>
        <a:bodyPr/>
        <a:lstStyle/>
        <a:p>
          <a:endParaRPr lang="en-AU" sz="1400">
            <a:solidFill>
              <a:schemeClr val="bg1"/>
            </a:solidFill>
          </a:endParaRPr>
        </a:p>
      </dgm:t>
    </dgm:pt>
    <dgm:pt modelId="{AEC5832F-5582-4053-ABC1-8255E634D132}">
      <dgm:prSet phldrT="[Text]" custT="1"/>
      <dgm:spPr/>
      <dgm:t>
        <a:bodyPr/>
        <a:lstStyle/>
        <a:p>
          <a:r>
            <a:rPr lang="en-US" sz="1100" dirty="0">
              <a:solidFill>
                <a:schemeClr val="bg1"/>
              </a:solidFill>
            </a:rPr>
            <a:t>Successful State Swimming Trials with nation qualification achieved in multiple events</a:t>
          </a:r>
        </a:p>
      </dgm:t>
    </dgm:pt>
    <dgm:pt modelId="{1454DFE0-D526-4305-B1AE-EC5A2A8BD8A7}" type="parTrans" cxnId="{EA71F160-7128-475B-BCBC-BD3F6191E2B0}">
      <dgm:prSet/>
      <dgm:spPr/>
      <dgm:t>
        <a:bodyPr/>
        <a:lstStyle/>
        <a:p>
          <a:endParaRPr lang="en-AU" sz="1400">
            <a:solidFill>
              <a:schemeClr val="bg1"/>
            </a:solidFill>
          </a:endParaRPr>
        </a:p>
      </dgm:t>
    </dgm:pt>
    <dgm:pt modelId="{3C8DADF1-1DFE-41C5-A5AD-D513A5A2115F}" type="sibTrans" cxnId="{EA71F160-7128-475B-BCBC-BD3F6191E2B0}">
      <dgm:prSet/>
      <dgm:spPr/>
      <dgm:t>
        <a:bodyPr/>
        <a:lstStyle/>
        <a:p>
          <a:endParaRPr lang="en-AU" sz="1400">
            <a:solidFill>
              <a:schemeClr val="bg1"/>
            </a:solidFill>
          </a:endParaRPr>
        </a:p>
      </dgm:t>
    </dgm:pt>
    <dgm:pt modelId="{1F3ECE3E-156C-4135-AAD4-3A8B06939F5E}">
      <dgm:prSet phldrT="[Text]" custT="1"/>
      <dgm:spPr/>
      <dgm:t>
        <a:bodyPr/>
        <a:lstStyle/>
        <a:p>
          <a:r>
            <a:rPr lang="en-US" sz="1200" dirty="0">
              <a:solidFill>
                <a:schemeClr val="bg1"/>
              </a:solidFill>
            </a:rPr>
            <a:t>April ’23</a:t>
          </a:r>
        </a:p>
      </dgm:t>
    </dgm:pt>
    <dgm:pt modelId="{C6B1D06A-88F5-4F5F-91A3-765730876C99}" type="parTrans" cxnId="{12A0DDB4-90D6-4CCA-B923-124D036B9688}">
      <dgm:prSet/>
      <dgm:spPr/>
      <dgm:t>
        <a:bodyPr/>
        <a:lstStyle/>
        <a:p>
          <a:endParaRPr lang="en-AU" sz="1400">
            <a:solidFill>
              <a:schemeClr val="bg1"/>
            </a:solidFill>
          </a:endParaRPr>
        </a:p>
      </dgm:t>
    </dgm:pt>
    <dgm:pt modelId="{67A56AA1-9681-4878-B098-A64E942646CF}" type="sibTrans" cxnId="{12A0DDB4-90D6-4CCA-B923-124D036B9688}">
      <dgm:prSet/>
      <dgm:spPr/>
      <dgm:t>
        <a:bodyPr/>
        <a:lstStyle/>
        <a:p>
          <a:endParaRPr lang="en-AU" sz="1400">
            <a:solidFill>
              <a:schemeClr val="bg1"/>
            </a:solidFill>
          </a:endParaRPr>
        </a:p>
      </dgm:t>
    </dgm:pt>
    <dgm:pt modelId="{E82E92A3-0A17-4F0B-8F90-08DC45FA7A84}">
      <dgm:prSet phldrT="[Text]" custT="1"/>
      <dgm:spPr/>
      <dgm:t>
        <a:bodyPr/>
        <a:lstStyle/>
        <a:p>
          <a:r>
            <a:rPr lang="en-US" sz="1200" dirty="0">
              <a:solidFill>
                <a:schemeClr val="bg1"/>
              </a:solidFill>
            </a:rPr>
            <a:t>Junior State End of Year Championship</a:t>
          </a:r>
        </a:p>
      </dgm:t>
    </dgm:pt>
    <dgm:pt modelId="{B8262616-D789-4F5D-975F-50BBDBAFC081}" type="parTrans" cxnId="{9E5B358B-C1F9-4CBE-A54A-F0C8C29AFA5B}">
      <dgm:prSet/>
      <dgm:spPr/>
      <dgm:t>
        <a:bodyPr/>
        <a:lstStyle/>
        <a:p>
          <a:endParaRPr lang="en-AU" sz="1400">
            <a:solidFill>
              <a:schemeClr val="bg1"/>
            </a:solidFill>
          </a:endParaRPr>
        </a:p>
      </dgm:t>
    </dgm:pt>
    <dgm:pt modelId="{03161B43-6854-44DF-8902-20F37FF54C19}" type="sibTrans" cxnId="{9E5B358B-C1F9-4CBE-A54A-F0C8C29AFA5B}">
      <dgm:prSet/>
      <dgm:spPr/>
      <dgm:t>
        <a:bodyPr/>
        <a:lstStyle/>
        <a:p>
          <a:endParaRPr lang="en-AU" sz="1400">
            <a:solidFill>
              <a:schemeClr val="bg1"/>
            </a:solidFill>
          </a:endParaRPr>
        </a:p>
      </dgm:t>
    </dgm:pt>
    <dgm:pt modelId="{48E15174-551A-42EF-9360-FB2B29F6593A}">
      <dgm:prSet phldrT="[Text]" custT="1"/>
      <dgm:spPr/>
      <dgm:t>
        <a:bodyPr/>
        <a:lstStyle/>
        <a:p>
          <a:r>
            <a:rPr lang="en-US" sz="1200" dirty="0">
              <a:solidFill>
                <a:schemeClr val="bg1"/>
              </a:solidFill>
            </a:rPr>
            <a:t>National Championships</a:t>
          </a:r>
        </a:p>
      </dgm:t>
    </dgm:pt>
    <dgm:pt modelId="{387875A7-7691-41A4-884C-2A94E4662888}" type="parTrans" cxnId="{138B2390-ED08-4B2F-A08D-00D77D050AE4}">
      <dgm:prSet/>
      <dgm:spPr/>
      <dgm:t>
        <a:bodyPr/>
        <a:lstStyle/>
        <a:p>
          <a:endParaRPr lang="en-AU" sz="1400">
            <a:solidFill>
              <a:schemeClr val="bg1"/>
            </a:solidFill>
          </a:endParaRPr>
        </a:p>
      </dgm:t>
    </dgm:pt>
    <dgm:pt modelId="{061B91B0-2703-4BD8-AB6F-E441AB5CF0BF}" type="sibTrans" cxnId="{138B2390-ED08-4B2F-A08D-00D77D050AE4}">
      <dgm:prSet/>
      <dgm:spPr/>
      <dgm:t>
        <a:bodyPr/>
        <a:lstStyle/>
        <a:p>
          <a:endParaRPr lang="en-AU" sz="1400">
            <a:solidFill>
              <a:schemeClr val="bg1"/>
            </a:solidFill>
          </a:endParaRPr>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10"/>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9"/>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9" custLinFactNeighborY="-3516"/>
      <dgm:spPr/>
    </dgm:pt>
    <dgm:pt modelId="{0D47F3AA-634C-409F-BD69-E4BACD9CCCFA}" type="pres">
      <dgm:prSet presAssocID="{E40F4386-8831-418F-B705-2EF711FB0638}" presName="Ellipse" presStyleLbl="fgAcc1" presStyleIdx="1" presStyleCnt="10"/>
      <dgm:spPr>
        <a:solidFill>
          <a:srgbClr val="00B050">
            <a:alpha val="90000"/>
          </a:srgb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8">
        <dgm:presLayoutVars>
          <dgm:bulletEnabled val="1"/>
        </dgm:presLayoutVars>
      </dgm:prSet>
      <dgm:spPr/>
    </dgm:pt>
    <dgm:pt modelId="{AA393DB5-4DAB-4AB9-875A-4BE9E87DA2BF}" type="pres">
      <dgm:prSet presAssocID="{E40F4386-8831-418F-B705-2EF711FB0638}" presName="L1TextContainer" presStyleLbl="revTx" presStyleIdx="1" presStyleCnt="18">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9"/>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9"/>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9" custLinFactNeighborY="3516"/>
      <dgm:spPr/>
    </dgm:pt>
    <dgm:pt modelId="{2E4364CD-3B8A-4A42-AB11-744F4277900A}" type="pres">
      <dgm:prSet presAssocID="{216BC4CD-18EE-4F27-8680-F1299126CE77}" presName="Ellipse" presStyleLbl="fgAcc1" presStyleIdx="2" presStyleCnt="10"/>
      <dgm:spPr>
        <a:solidFill>
          <a:srgbClr val="00B050">
            <a:alpha val="90000"/>
          </a:srgb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8">
        <dgm:presLayoutVars>
          <dgm:bulletEnabled val="1"/>
        </dgm:presLayoutVars>
      </dgm:prSet>
      <dgm:spPr/>
    </dgm:pt>
    <dgm:pt modelId="{6386BA6E-453A-41E1-ADAD-7626B92BD1BF}" type="pres">
      <dgm:prSet presAssocID="{216BC4CD-18EE-4F27-8680-F1299126CE77}" presName="L1TextContainer" presStyleLbl="revTx" presStyleIdx="3" presStyleCnt="18">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9"/>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43B72D33-E804-4A33-939E-201ABA8ECDF5}" type="pres">
      <dgm:prSet presAssocID="{4E82C105-5A2A-47DA-A654-2505605E5190}" presName="composite" presStyleCnt="0"/>
      <dgm:spPr/>
    </dgm:pt>
    <dgm:pt modelId="{AB8B167A-6AE5-4DDE-9FF8-9F45D0DF351E}" type="pres">
      <dgm:prSet presAssocID="{4E82C105-5A2A-47DA-A654-2505605E5190}" presName="ConnectorPoint" presStyleLbl="lnNode1" presStyleIdx="2" presStyleCnt="9"/>
      <dgm:spPr/>
    </dgm:pt>
    <dgm:pt modelId="{388290C6-F254-44F4-B795-46822BE22DEC}" type="pres">
      <dgm:prSet presAssocID="{4E82C105-5A2A-47DA-A654-2505605E5190}" presName="DropPinPlaceHolder" presStyleCnt="0"/>
      <dgm:spPr/>
    </dgm:pt>
    <dgm:pt modelId="{EA8C2FC8-84AA-4341-AFFA-BDDB057D47E6}" type="pres">
      <dgm:prSet presAssocID="{4E82C105-5A2A-47DA-A654-2505605E5190}" presName="DropPin" presStyleLbl="alignNode1" presStyleIdx="2" presStyleCnt="9"/>
      <dgm:spPr/>
    </dgm:pt>
    <dgm:pt modelId="{AE8B0160-F6E9-4ADF-8516-FD848DF123A1}" type="pres">
      <dgm:prSet presAssocID="{4E82C105-5A2A-47DA-A654-2505605E5190}" presName="Ellipse" presStyleLbl="fgAcc1" presStyleIdx="3" presStyleCnt="10"/>
      <dgm:spPr>
        <a:solidFill>
          <a:srgbClr val="00B050">
            <a:alpha val="90000"/>
          </a:srgbClr>
        </a:solidFill>
        <a:ln w="19050" cap="rnd" cmpd="sng" algn="ctr">
          <a:noFill/>
          <a:prstDash val="solid"/>
        </a:ln>
        <a:effectLst/>
      </dgm:spPr>
    </dgm:pt>
    <dgm:pt modelId="{6A0BEAB3-087D-48CD-A1EF-6336B98C4280}" type="pres">
      <dgm:prSet presAssocID="{4E82C105-5A2A-47DA-A654-2505605E5190}" presName="L2TextContainer" presStyleLbl="revTx" presStyleIdx="4" presStyleCnt="18">
        <dgm:presLayoutVars>
          <dgm:bulletEnabled val="1"/>
        </dgm:presLayoutVars>
      </dgm:prSet>
      <dgm:spPr/>
    </dgm:pt>
    <dgm:pt modelId="{155C28D5-7984-4007-B5B3-1F5424FF9100}" type="pres">
      <dgm:prSet presAssocID="{4E82C105-5A2A-47DA-A654-2505605E5190}" presName="L1TextContainer" presStyleLbl="revTx" presStyleIdx="5" presStyleCnt="18">
        <dgm:presLayoutVars>
          <dgm:chMax val="1"/>
          <dgm:chPref val="1"/>
          <dgm:bulletEnabled val="1"/>
        </dgm:presLayoutVars>
      </dgm:prSet>
      <dgm:spPr/>
    </dgm:pt>
    <dgm:pt modelId="{7AD57DF5-CA95-4459-A857-77CBE408E89D}" type="pres">
      <dgm:prSet presAssocID="{4E82C105-5A2A-47DA-A654-2505605E5190}" presName="ConnectLine" presStyleLbl="sibTrans1D1" presStyleIdx="2" presStyleCnt="9"/>
      <dgm:spPr>
        <a:noFill/>
        <a:ln w="9525" cap="rnd" cmpd="sng" algn="ctr">
          <a:solidFill>
            <a:schemeClr val="accent2">
              <a:hueOff val="0"/>
              <a:satOff val="0"/>
              <a:lumOff val="0"/>
              <a:alphaOff val="0"/>
            </a:schemeClr>
          </a:solidFill>
          <a:prstDash val="dash"/>
        </a:ln>
        <a:effectLst/>
      </dgm:spPr>
    </dgm:pt>
    <dgm:pt modelId="{BD57B9F4-C45F-4CD9-B4C8-9FD38695F9C0}" type="pres">
      <dgm:prSet presAssocID="{4E82C105-5A2A-47DA-A654-2505605E5190}" presName="EmptyPlaceHolder" presStyleCnt="0"/>
      <dgm:spPr/>
    </dgm:pt>
    <dgm:pt modelId="{0EAFD3E0-F952-46A8-8578-C6A3E0CDBD76}" type="pres">
      <dgm:prSet presAssocID="{171E86B4-EEC5-4494-BDA3-E7A103E1D892}"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3" presStyleCnt="9"/>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3" presStyleCnt="9" custLinFactNeighborY="-3516"/>
      <dgm:spPr/>
    </dgm:pt>
    <dgm:pt modelId="{C25D9000-2762-4B6C-BFD6-7B6C2D0122B9}" type="pres">
      <dgm:prSet presAssocID="{93FF5F9D-AAFA-4950-8546-6AECA4470D48}" presName="Ellipse" presStyleLbl="fgAcc1" presStyleIdx="4" presStyleCnt="10"/>
      <dgm:spPr>
        <a:solidFill>
          <a:srgbClr val="00B050">
            <a:alpha val="90000"/>
          </a:srgb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6" presStyleCnt="18">
        <dgm:presLayoutVars>
          <dgm:bulletEnabled val="1"/>
        </dgm:presLayoutVars>
      </dgm:prSet>
      <dgm:spPr/>
    </dgm:pt>
    <dgm:pt modelId="{52F3B4A2-8EDD-4B40-B5F3-A1CECB56D29F}" type="pres">
      <dgm:prSet presAssocID="{93FF5F9D-AAFA-4950-8546-6AECA4470D48}" presName="L1TextContainer" presStyleLbl="revTx" presStyleIdx="7" presStyleCnt="18">
        <dgm:presLayoutVars>
          <dgm:chMax val="1"/>
          <dgm:chPref val="1"/>
          <dgm:bulletEnabled val="1"/>
        </dgm:presLayoutVars>
      </dgm:prSet>
      <dgm:spPr/>
    </dgm:pt>
    <dgm:pt modelId="{4A2B3FB7-F9B6-43D5-A931-C70A3750EA87}" type="pres">
      <dgm:prSet presAssocID="{93FF5F9D-AAFA-4950-8546-6AECA4470D48}" presName="ConnectLine" presStyleLbl="sibTrans1D1" presStyleIdx="3" presStyleCnt="9"/>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4" presStyleCnt="9"/>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4" presStyleCnt="9" custLinFactNeighborY="3516"/>
      <dgm:spPr/>
    </dgm:pt>
    <dgm:pt modelId="{30745FD9-45E6-4F2F-952E-B76E1E38EA48}" type="pres">
      <dgm:prSet presAssocID="{57D926EE-FF1C-4F8E-BE58-791552003389}" presName="Ellipse" presStyleLbl="fgAcc1" presStyleIdx="5" presStyleCnt="10"/>
      <dgm:spPr>
        <a:solidFill>
          <a:srgbClr val="00B050">
            <a:alpha val="90000"/>
          </a:srgb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8" presStyleCnt="18">
        <dgm:presLayoutVars>
          <dgm:bulletEnabled val="1"/>
        </dgm:presLayoutVars>
      </dgm:prSet>
      <dgm:spPr/>
    </dgm:pt>
    <dgm:pt modelId="{7759EFD6-8D9B-407B-BFD2-E887C01621A3}" type="pres">
      <dgm:prSet presAssocID="{57D926EE-FF1C-4F8E-BE58-791552003389}" presName="L1TextContainer" presStyleLbl="revTx" presStyleIdx="9" presStyleCnt="18">
        <dgm:presLayoutVars>
          <dgm:chMax val="1"/>
          <dgm:chPref val="1"/>
          <dgm:bulletEnabled val="1"/>
        </dgm:presLayoutVars>
      </dgm:prSet>
      <dgm:spPr/>
    </dgm:pt>
    <dgm:pt modelId="{87D01122-9189-4BBF-B5EB-8A13E8CADCB7}" type="pres">
      <dgm:prSet presAssocID="{57D926EE-FF1C-4F8E-BE58-791552003389}" presName="ConnectLine" presStyleLbl="sibTrans1D1" presStyleIdx="4" presStyleCnt="9"/>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5" presStyleCnt="9"/>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5" presStyleCnt="9" custLinFactY="300000" custLinFactNeighborX="-8039" custLinFactNeighborY="345280"/>
      <dgm:spPr/>
    </dgm:pt>
    <dgm:pt modelId="{D2FD05BB-C8D3-4629-A36D-3F0D8E17237D}" type="pres">
      <dgm:prSet presAssocID="{C29A2877-D327-472A-B8DE-A9582740D1C4}" presName="Ellipse" presStyleLbl="fgAcc1" presStyleIdx="6" presStyleCnt="10"/>
      <dgm:spPr>
        <a:solidFill>
          <a:srgbClr val="00B050">
            <a:alpha val="90000"/>
          </a:srgb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10" presStyleCnt="18">
        <dgm:presLayoutVars>
          <dgm:bulletEnabled val="1"/>
        </dgm:presLayoutVars>
      </dgm:prSet>
      <dgm:spPr/>
    </dgm:pt>
    <dgm:pt modelId="{A3AC5A82-45CF-44A1-B41F-635DAC5A92BB}" type="pres">
      <dgm:prSet presAssocID="{C29A2877-D327-472A-B8DE-A9582740D1C4}" presName="L1TextContainer" presStyleLbl="revTx" presStyleIdx="11" presStyleCnt="18" custScaleY="127272" custLinFactNeighborX="-11030" custLinFactNeighborY="11657">
        <dgm:presLayoutVars>
          <dgm:chMax val="1"/>
          <dgm:chPref val="1"/>
          <dgm:bulletEnabled val="1"/>
        </dgm:presLayoutVars>
      </dgm:prSet>
      <dgm:spPr/>
    </dgm:pt>
    <dgm:pt modelId="{1513F0EC-F72E-4447-AE42-46AD1B95828E}" type="pres">
      <dgm:prSet presAssocID="{C29A2877-D327-472A-B8DE-A9582740D1C4}" presName="ConnectLine" presStyleLbl="sibTrans1D1" presStyleIdx="5" presStyleCnt="9"/>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 modelId="{0C02A896-3B32-4505-8544-3F75F4E04425}" type="pres">
      <dgm:prSet presAssocID="{4C9B2A60-E155-4BBB-A3EE-15AEEAA6D5C7}" presName="spaceBetweenRectangles" presStyleCnt="0"/>
      <dgm:spPr/>
    </dgm:pt>
    <dgm:pt modelId="{BE7D1C62-C763-4B37-B887-8C87AA0877B6}" type="pres">
      <dgm:prSet presAssocID="{E2894CBD-A22B-4D0D-A7C6-716B7D8A113D}" presName="composite" presStyleCnt="0"/>
      <dgm:spPr/>
    </dgm:pt>
    <dgm:pt modelId="{E0D6D375-E729-49AD-ABD7-B8549F8C3243}" type="pres">
      <dgm:prSet presAssocID="{E2894CBD-A22B-4D0D-A7C6-716B7D8A113D}" presName="ConnectorPoint" presStyleLbl="lnNode1" presStyleIdx="6" presStyleCnt="9"/>
      <dgm:spPr/>
    </dgm:pt>
    <dgm:pt modelId="{BE34974C-3197-44FF-B83C-F4106EDEB266}" type="pres">
      <dgm:prSet presAssocID="{E2894CBD-A22B-4D0D-A7C6-716B7D8A113D}" presName="DropPinPlaceHolder" presStyleCnt="0"/>
      <dgm:spPr/>
    </dgm:pt>
    <dgm:pt modelId="{74FF9734-EDD3-4C43-B9D9-464894A953A4}" type="pres">
      <dgm:prSet presAssocID="{E2894CBD-A22B-4D0D-A7C6-716B7D8A113D}" presName="DropPin" presStyleLbl="alignNode1" presStyleIdx="6" presStyleCnt="9"/>
      <dgm:spPr/>
    </dgm:pt>
    <dgm:pt modelId="{8502D49A-C0BD-4576-84D9-9E5929BD5C9C}" type="pres">
      <dgm:prSet presAssocID="{E2894CBD-A22B-4D0D-A7C6-716B7D8A113D}" presName="Ellipse" presStyleLbl="fgAcc1" presStyleIdx="7" presStyleCnt="10"/>
      <dgm:spPr>
        <a:solidFill>
          <a:srgbClr val="00B050">
            <a:alpha val="90000"/>
          </a:srgbClr>
        </a:solidFill>
        <a:ln w="19050" cap="rnd" cmpd="sng" algn="ctr">
          <a:noFill/>
          <a:prstDash val="solid"/>
        </a:ln>
        <a:effectLst/>
      </dgm:spPr>
    </dgm:pt>
    <dgm:pt modelId="{9CF80BE0-87D0-4656-A286-179878BCB5DD}" type="pres">
      <dgm:prSet presAssocID="{E2894CBD-A22B-4D0D-A7C6-716B7D8A113D}" presName="L2TextContainer" presStyleLbl="revTx" presStyleIdx="12" presStyleCnt="18">
        <dgm:presLayoutVars>
          <dgm:bulletEnabled val="1"/>
        </dgm:presLayoutVars>
      </dgm:prSet>
      <dgm:spPr/>
    </dgm:pt>
    <dgm:pt modelId="{749D2C5D-45EF-4ABF-9F12-981582555ECC}" type="pres">
      <dgm:prSet presAssocID="{E2894CBD-A22B-4D0D-A7C6-716B7D8A113D}" presName="L1TextContainer" presStyleLbl="revTx" presStyleIdx="13" presStyleCnt="18" custLinFactNeighborX="11187" custLinFactNeighborY="-11655">
        <dgm:presLayoutVars>
          <dgm:chMax val="1"/>
          <dgm:chPref val="1"/>
          <dgm:bulletEnabled val="1"/>
        </dgm:presLayoutVars>
      </dgm:prSet>
      <dgm:spPr/>
    </dgm:pt>
    <dgm:pt modelId="{DF49507C-08ED-4DA4-85C4-9CEB20E26F64}" type="pres">
      <dgm:prSet presAssocID="{E2894CBD-A22B-4D0D-A7C6-716B7D8A113D}" presName="ConnectLine" presStyleLbl="sibTrans1D1" presStyleIdx="6" presStyleCnt="9"/>
      <dgm:spPr>
        <a:noFill/>
        <a:ln w="9525" cap="rnd" cmpd="sng" algn="ctr">
          <a:solidFill>
            <a:schemeClr val="accent2">
              <a:hueOff val="0"/>
              <a:satOff val="0"/>
              <a:lumOff val="0"/>
              <a:alphaOff val="0"/>
            </a:schemeClr>
          </a:solidFill>
          <a:prstDash val="dash"/>
        </a:ln>
        <a:effectLst/>
      </dgm:spPr>
    </dgm:pt>
    <dgm:pt modelId="{86AE25C5-73BC-47F7-8217-DC88A6DD06B2}" type="pres">
      <dgm:prSet presAssocID="{E2894CBD-A22B-4D0D-A7C6-716B7D8A113D}" presName="EmptyPlaceHolder" presStyleCnt="0"/>
      <dgm:spPr/>
    </dgm:pt>
    <dgm:pt modelId="{6E36FF84-C866-4867-9970-DEFF929DF015}" type="pres">
      <dgm:prSet presAssocID="{EDA4CF74-3B05-45AF-AC3D-92DBA15E0319}" presName="spaceBetweenRectangles" presStyleCnt="0"/>
      <dgm:spPr/>
    </dgm:pt>
    <dgm:pt modelId="{342E03CA-5C25-4087-931D-275439847034}" type="pres">
      <dgm:prSet presAssocID="{F1D02CFB-09FA-4224-B721-CDA46AD40379}" presName="composite" presStyleCnt="0"/>
      <dgm:spPr/>
    </dgm:pt>
    <dgm:pt modelId="{82660610-2023-41DC-A1F7-3A0740E302E3}" type="pres">
      <dgm:prSet presAssocID="{F1D02CFB-09FA-4224-B721-CDA46AD40379}" presName="ConnectorPoint" presStyleLbl="lnNode1" presStyleIdx="7" presStyleCnt="9"/>
      <dgm:spPr/>
    </dgm:pt>
    <dgm:pt modelId="{E1161E94-C962-43E1-9242-E062EDD46E0A}" type="pres">
      <dgm:prSet presAssocID="{F1D02CFB-09FA-4224-B721-CDA46AD40379}" presName="DropPinPlaceHolder" presStyleCnt="0"/>
      <dgm:spPr/>
    </dgm:pt>
    <dgm:pt modelId="{0337DCE5-F459-4623-8DD8-F0A41A90DC0B}" type="pres">
      <dgm:prSet presAssocID="{F1D02CFB-09FA-4224-B721-CDA46AD40379}" presName="DropPin" presStyleLbl="alignNode1" presStyleIdx="7" presStyleCnt="9"/>
      <dgm:spPr/>
    </dgm:pt>
    <dgm:pt modelId="{CC68836E-7450-4721-811E-E8B14238AAC3}" type="pres">
      <dgm:prSet presAssocID="{F1D02CFB-09FA-4224-B721-CDA46AD40379}" presName="Ellipse" presStyleLbl="fgAcc1" presStyleIdx="8" presStyleCnt="10"/>
      <dgm:spPr>
        <a:solidFill>
          <a:srgbClr val="00B050">
            <a:alpha val="90000"/>
          </a:srgbClr>
        </a:solidFill>
        <a:ln w="19050" cap="rnd" cmpd="sng" algn="ctr">
          <a:noFill/>
          <a:prstDash val="solid"/>
        </a:ln>
        <a:effectLst/>
      </dgm:spPr>
    </dgm:pt>
    <dgm:pt modelId="{23EBB545-0434-4417-B6E5-EF2C2BA3107D}" type="pres">
      <dgm:prSet presAssocID="{F1D02CFB-09FA-4224-B721-CDA46AD40379}" presName="L2TextContainer" presStyleLbl="revTx" presStyleIdx="14" presStyleCnt="18">
        <dgm:presLayoutVars>
          <dgm:bulletEnabled val="1"/>
        </dgm:presLayoutVars>
      </dgm:prSet>
      <dgm:spPr/>
    </dgm:pt>
    <dgm:pt modelId="{6A7492FE-26AF-4707-B8E9-A1EF3B5D8D0E}" type="pres">
      <dgm:prSet presAssocID="{F1D02CFB-09FA-4224-B721-CDA46AD40379}" presName="L1TextContainer" presStyleLbl="revTx" presStyleIdx="15" presStyleCnt="18" custLinFactNeighborX="42492" custLinFactNeighborY="-4066">
        <dgm:presLayoutVars>
          <dgm:chMax val="1"/>
          <dgm:chPref val="1"/>
          <dgm:bulletEnabled val="1"/>
        </dgm:presLayoutVars>
      </dgm:prSet>
      <dgm:spPr/>
    </dgm:pt>
    <dgm:pt modelId="{5443C842-41B0-490E-9748-5BD3627AC42E}" type="pres">
      <dgm:prSet presAssocID="{F1D02CFB-09FA-4224-B721-CDA46AD40379}" presName="ConnectLine" presStyleLbl="sibTrans1D1" presStyleIdx="7" presStyleCnt="9"/>
      <dgm:spPr>
        <a:noFill/>
        <a:ln w="9525" cap="rnd" cmpd="sng" algn="ctr">
          <a:solidFill>
            <a:schemeClr val="accent2">
              <a:hueOff val="0"/>
              <a:satOff val="0"/>
              <a:lumOff val="0"/>
              <a:alphaOff val="0"/>
            </a:schemeClr>
          </a:solidFill>
          <a:prstDash val="dash"/>
        </a:ln>
        <a:effectLst/>
      </dgm:spPr>
    </dgm:pt>
    <dgm:pt modelId="{5F4315E5-706D-488A-92F1-E2DA79EFCE7D}" type="pres">
      <dgm:prSet presAssocID="{F1D02CFB-09FA-4224-B721-CDA46AD40379}" presName="EmptyPlaceHolder" presStyleCnt="0"/>
      <dgm:spPr/>
    </dgm:pt>
    <dgm:pt modelId="{240C4CB8-758F-4117-9EF9-070A4E39B98A}" type="pres">
      <dgm:prSet presAssocID="{88ECBB9F-B6A2-48CF-986D-DD35DBD861D4}" presName="spaceBetweenRectangles" presStyleCnt="0"/>
      <dgm:spPr/>
    </dgm:pt>
    <dgm:pt modelId="{829C851E-EBCE-48E2-BB1D-6CA2D3C2B3A8}" type="pres">
      <dgm:prSet presAssocID="{1F3ECE3E-156C-4135-AAD4-3A8B06939F5E}" presName="composite" presStyleCnt="0"/>
      <dgm:spPr/>
    </dgm:pt>
    <dgm:pt modelId="{7CB2331C-D36A-4D1C-8C83-7B9352CF27DD}" type="pres">
      <dgm:prSet presAssocID="{1F3ECE3E-156C-4135-AAD4-3A8B06939F5E}" presName="ConnectorPoint" presStyleLbl="lnNode1" presStyleIdx="8" presStyleCnt="9"/>
      <dgm:spPr/>
    </dgm:pt>
    <dgm:pt modelId="{9D400F84-4379-4639-B82E-671F4326DF26}" type="pres">
      <dgm:prSet presAssocID="{1F3ECE3E-156C-4135-AAD4-3A8B06939F5E}" presName="DropPinPlaceHolder" presStyleCnt="0"/>
      <dgm:spPr/>
    </dgm:pt>
    <dgm:pt modelId="{FA78BB06-E5AB-4ED8-9491-C28BBFCD7CCF}" type="pres">
      <dgm:prSet presAssocID="{1F3ECE3E-156C-4135-AAD4-3A8B06939F5E}" presName="DropPin" presStyleLbl="alignNode1" presStyleIdx="8" presStyleCnt="9"/>
      <dgm:spPr/>
    </dgm:pt>
    <dgm:pt modelId="{1596856F-A89E-412A-9FF1-42B77B6C081D}" type="pres">
      <dgm:prSet presAssocID="{1F3ECE3E-156C-4135-AAD4-3A8B06939F5E}" presName="Ellipse" presStyleLbl="fgAcc1" presStyleIdx="9" presStyleCnt="10"/>
      <dgm:spPr>
        <a:solidFill>
          <a:srgbClr val="00B050">
            <a:alpha val="90000"/>
          </a:srgbClr>
        </a:solidFill>
        <a:ln w="19050" cap="rnd" cmpd="sng" algn="ctr">
          <a:noFill/>
          <a:prstDash val="solid"/>
        </a:ln>
        <a:effectLst/>
      </dgm:spPr>
    </dgm:pt>
    <dgm:pt modelId="{C3F578AE-3DC1-4E7B-A03A-5C4EC2F0A1C7}" type="pres">
      <dgm:prSet presAssocID="{1F3ECE3E-156C-4135-AAD4-3A8B06939F5E}" presName="L2TextContainer" presStyleLbl="revTx" presStyleIdx="16" presStyleCnt="18">
        <dgm:presLayoutVars>
          <dgm:bulletEnabled val="1"/>
        </dgm:presLayoutVars>
      </dgm:prSet>
      <dgm:spPr/>
    </dgm:pt>
    <dgm:pt modelId="{9ADC5311-1B17-4DD1-9850-B16DC94FCEEB}" type="pres">
      <dgm:prSet presAssocID="{1F3ECE3E-156C-4135-AAD4-3A8B06939F5E}" presName="L1TextContainer" presStyleLbl="revTx" presStyleIdx="17" presStyleCnt="18" custLinFactNeighborX="48460" custLinFactNeighborY="-3885">
        <dgm:presLayoutVars>
          <dgm:chMax val="1"/>
          <dgm:chPref val="1"/>
          <dgm:bulletEnabled val="1"/>
        </dgm:presLayoutVars>
      </dgm:prSet>
      <dgm:spPr/>
    </dgm:pt>
    <dgm:pt modelId="{47801BFA-BD5E-4719-8B8A-3FBE2EFFFF79}" type="pres">
      <dgm:prSet presAssocID="{1F3ECE3E-156C-4135-AAD4-3A8B06939F5E}" presName="ConnectLine" presStyleLbl="sibTrans1D1" presStyleIdx="8" presStyleCnt="9"/>
      <dgm:spPr>
        <a:noFill/>
        <a:ln w="9525" cap="rnd" cmpd="sng" algn="ctr">
          <a:solidFill>
            <a:schemeClr val="accent2">
              <a:hueOff val="0"/>
              <a:satOff val="0"/>
              <a:lumOff val="0"/>
              <a:alphaOff val="0"/>
            </a:schemeClr>
          </a:solidFill>
          <a:prstDash val="dash"/>
        </a:ln>
        <a:effectLst/>
      </dgm:spPr>
    </dgm:pt>
    <dgm:pt modelId="{7D397777-9F14-4F36-973B-0BF23731D69D}" type="pres">
      <dgm:prSet presAssocID="{1F3ECE3E-156C-4135-AAD4-3A8B06939F5E}"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D5493615-AE87-48E8-BF10-9D5E73410983}" type="presOf" srcId="{4E82C105-5A2A-47DA-A654-2505605E5190}" destId="{155C28D5-7984-4007-B5B3-1F5424FF9100}" srcOrd="0" destOrd="0" presId="urn:microsoft.com/office/officeart/2017/3/layout/DropPinTimeline#2"/>
    <dgm:cxn modelId="{B0A58324-0E52-4A43-9874-5EF7DD4EAED1}" type="presOf" srcId="{F537CF30-0A75-4689-9DB6-D76A74BB8BCD}" destId="{6A0BEAB3-087D-48CD-A1EF-6336B98C4280}" srcOrd="0" destOrd="0" presId="urn:microsoft.com/office/officeart/2017/3/layout/DropPinTimeline#2"/>
    <dgm:cxn modelId="{033EAA25-BC37-4A77-9163-F864690DA067}" type="presOf" srcId="{8EF27FFE-61C6-4084-9A69-31A499B748A1}" destId="{A27C66FE-A882-45CB-AA8B-D41CAAC87FCE}" srcOrd="0" destOrd="2" presId="urn:microsoft.com/office/officeart/2017/3/layout/DropPinTimeline#2"/>
    <dgm:cxn modelId="{FDFF112F-E24A-442E-A77D-64364099F6F5}" srcId="{C29A2877-D327-472A-B8DE-A9582740D1C4}" destId="{8EF27FFE-61C6-4084-9A69-31A499B748A1}" srcOrd="2" destOrd="0" parTransId="{D6AA97C4-8D0C-4542-8E9D-C17725FDDF39}" sibTransId="{29B6A4B5-9900-4560-80F8-DB2C7BA212BD}"/>
    <dgm:cxn modelId="{D76B7430-3357-4174-8439-41EDA872EF5F}" srcId="{C29A2877-D327-472A-B8DE-A9582740D1C4}" destId="{25D1910D-4E8B-4393-8125-38DEB2A68B1E}" srcOrd="0" destOrd="0" parTransId="{71FC1CD1-8933-446D-A410-F2E5ECFCDCD4}" sibTransId="{FD38C820-2D77-442C-81A5-3C5E08D280FF}"/>
    <dgm:cxn modelId="{0FED2B31-B26C-4916-A4EF-A454A6D970D5}" type="presOf" srcId="{318C19E4-19A5-47B1-92F9-4EE45C4D254F}" destId="{C08C98A3-4322-425C-8260-4319044AFBF1}" srcOrd="0" destOrd="0" presId="urn:microsoft.com/office/officeart/2017/3/layout/DropPinTimeline#2"/>
    <dgm:cxn modelId="{10C14F34-D61A-4E98-B25B-3E085A103CE3}" type="presOf" srcId="{160C5714-0868-4287-90D8-28FB7BF6BD2C}" destId="{407671DE-689A-4402-8922-08873E63480D}" srcOrd="0" destOrd="0" presId="urn:microsoft.com/office/officeart/2017/3/layout/DropPinTimeline#2"/>
    <dgm:cxn modelId="{A20A4837-0279-4DB3-98F8-4B1E9096CD2E}" srcId="{C29A2877-D327-472A-B8DE-A9582740D1C4}" destId="{D6B95B9D-FBD5-415A-89C5-EBDC340C9F1E}" srcOrd="1" destOrd="0" parTransId="{E4036CDC-44E4-4B0A-9AD9-880F826D5483}" sibTransId="{8A637BF7-F72E-4E62-A67A-CBB7415B5748}"/>
    <dgm:cxn modelId="{93D7A639-6A2F-41F0-8D56-072DD14E27A5}" type="presOf" srcId="{75BA09A3-1817-480C-9AC4-5B7DC7DBB72C}" destId="{C08C98A3-4322-425C-8260-4319044AFBF1}" srcOrd="0" destOrd="1" presId="urn:microsoft.com/office/officeart/2017/3/layout/DropPinTimeline#2"/>
    <dgm:cxn modelId="{676C0349-F2D6-4D2C-9FCF-F305471D4E59}" type="presOf" srcId="{216BC4CD-18EE-4F27-8680-F1299126CE77}" destId="{6386BA6E-453A-41E1-ADAD-7626B92BD1BF}" srcOrd="0" destOrd="0" presId="urn:microsoft.com/office/officeart/2017/3/layout/DropPinTimeline#2"/>
    <dgm:cxn modelId="{6275D64B-70C6-4165-8A15-9CB2A77CE2F2}" srcId="{E40F4386-8831-418F-B705-2EF711FB0638}" destId="{102ED9FC-88F7-42BF-9773-7F4DAD16CDBB}" srcOrd="0" destOrd="0" parTransId="{EA355D23-D77D-4344-957A-6FBDC3A14077}" sibTransId="{08BEA2E6-D296-456A-B2A7-96D1A8F58B0E}"/>
    <dgm:cxn modelId="{08FB584D-B1B2-48BA-957B-412093DFEDE8}" type="presOf" srcId="{E82E92A3-0A17-4F0B-8F90-08DC45FA7A84}" destId="{C3F578AE-3DC1-4E7B-A03A-5C4EC2F0A1C7}" srcOrd="0" destOrd="0" presId="urn:microsoft.com/office/officeart/2017/3/layout/DropPinTimeline#2"/>
    <dgm:cxn modelId="{022B5B4D-EA3B-468F-B2BF-34F5CD8AAB27}" srcId="{160C5714-0868-4287-90D8-28FB7BF6BD2C}" destId="{E2894CBD-A22B-4D0D-A7C6-716B7D8A113D}" srcOrd="6" destOrd="0" parTransId="{A41C6568-238E-4AA8-A253-16AE2F782D0E}" sibTransId="{EDA4CF74-3B05-45AF-AC3D-92DBA15E0319}"/>
    <dgm:cxn modelId="{53D4C05E-82B6-4104-B028-4732930B466F}" srcId="{93FF5F9D-AAFA-4950-8546-6AECA4470D48}" destId="{318C19E4-19A5-47B1-92F9-4EE45C4D254F}" srcOrd="0" destOrd="0" parTransId="{E5BCCA28-7F35-47EB-8916-81A78AA50609}" sibTransId="{1C3E548F-8970-4B41-9B1D-17627B1A3964}"/>
    <dgm:cxn modelId="{0A3B7C5F-7735-4608-8242-E6F73844D071}" srcId="{160C5714-0868-4287-90D8-28FB7BF6BD2C}" destId="{216BC4CD-18EE-4F27-8680-F1299126CE77}" srcOrd="1" destOrd="0" parTransId="{9035202F-34B7-4FD2-ABEC-FBF9181D08E7}" sibTransId="{53BD166D-91E5-487C-BD55-AC4B1FA9AFAB}"/>
    <dgm:cxn modelId="{EA71F160-7128-475B-BCBC-BD3F6191E2B0}" srcId="{C29A2877-D327-472A-B8DE-A9582740D1C4}" destId="{AEC5832F-5582-4053-ABC1-8255E634D132}" srcOrd="3" destOrd="0" parTransId="{1454DFE0-D526-4305-B1AE-EC5A2A8BD8A7}" sibTransId="{3C8DADF1-1DFE-41C5-A5AD-D513A5A2115F}"/>
    <dgm:cxn modelId="{F5627F6E-F49B-4EAA-8300-293B677B95C5}" srcId="{E2894CBD-A22B-4D0D-A7C6-716B7D8A113D}" destId="{DF36A6D9-422B-4854-81E5-0EBB08021C5B}" srcOrd="0" destOrd="0" parTransId="{00515CCD-F841-4983-9084-EDA9CA9A4643}" sibTransId="{B381BF70-9A2C-41B9-8F97-A06DF44BECE5}"/>
    <dgm:cxn modelId="{D9BFCA6F-2114-48C5-ADF5-91AE50FD2732}" type="presOf" srcId="{102ED9FC-88F7-42BF-9773-7F4DAD16CDBB}" destId="{A292B0A5-8BE5-4E84-8618-26EA28CFF4A3}" srcOrd="0" destOrd="0" presId="urn:microsoft.com/office/officeart/2017/3/layout/DropPinTimeline#2"/>
    <dgm:cxn modelId="{7981D473-13DD-41A2-B2B9-CF408C9008E1}" type="presOf" srcId="{AEC5832F-5582-4053-ABC1-8255E634D132}" destId="{A27C66FE-A882-45CB-AA8B-D41CAAC87FCE}" srcOrd="0" destOrd="3" presId="urn:microsoft.com/office/officeart/2017/3/layout/DropPinTimeline#2"/>
    <dgm:cxn modelId="{0FBE0B76-18A1-4516-8FA3-182D7AA77ADA}" srcId="{160C5714-0868-4287-90D8-28FB7BF6BD2C}" destId="{4E82C105-5A2A-47DA-A654-2505605E5190}" srcOrd="2" destOrd="0" parTransId="{20B9A90B-8230-4E57-89CA-87AE5E40107E}" sibTransId="{171E86B4-EEC5-4494-BDA3-E7A103E1D892}"/>
    <dgm:cxn modelId="{6EE63C79-C3BB-40FB-8A21-3E84A0431EC1}" type="presOf" srcId="{04956CC5-BC9D-4B6B-9065-8589629A4900}" destId="{FA75F9D6-BA19-40B6-8EBB-F8B5A1A5DB04}" srcOrd="0" destOrd="0" presId="urn:microsoft.com/office/officeart/2017/3/layout/DropPinTimeline#2"/>
    <dgm:cxn modelId="{B9AA4985-31C9-423B-86AD-79EEE3A0BE5B}" type="presOf" srcId="{C9D54AD6-2B46-4A5C-8B15-6EB605017506}" destId="{07310A89-F151-435B-963F-FD9908E8C694}" srcOrd="0" destOrd="0" presId="urn:microsoft.com/office/officeart/2017/3/layout/DropPinTimeline#2"/>
    <dgm:cxn modelId="{9E5B358B-C1F9-4CBE-A54A-F0C8C29AFA5B}" srcId="{1F3ECE3E-156C-4135-AAD4-3A8B06939F5E}" destId="{E82E92A3-0A17-4F0B-8F90-08DC45FA7A84}" srcOrd="0" destOrd="0" parTransId="{B8262616-D789-4F5D-975F-50BBDBAFC081}" sibTransId="{03161B43-6854-44DF-8902-20F37FF54C19}"/>
    <dgm:cxn modelId="{D8458B8B-6A4A-41F6-A4AC-6449A963A532}" type="presOf" srcId="{57D926EE-FF1C-4F8E-BE58-791552003389}" destId="{7759EFD6-8D9B-407B-BFD2-E887C01621A3}" srcOrd="0" destOrd="0" presId="urn:microsoft.com/office/officeart/2017/3/layout/DropPinTimeline#2"/>
    <dgm:cxn modelId="{3372278C-5FC9-4B32-B24B-7F348D92E3B9}" srcId="{216BC4CD-18EE-4F27-8680-F1299126CE77}" destId="{1D8E9F90-484D-4285-B7AF-47A71D0462C0}" srcOrd="1" destOrd="0" parTransId="{C49C926D-FD9F-435B-AFB0-DEEE7E8C53D7}" sibTransId="{23D4A2EC-D423-4512-98F8-29CE90CB62FC}"/>
    <dgm:cxn modelId="{138B2390-ED08-4B2F-A08D-00D77D050AE4}" srcId="{1F3ECE3E-156C-4135-AAD4-3A8B06939F5E}" destId="{48E15174-551A-42EF-9360-FB2B29F6593A}" srcOrd="1" destOrd="0" parTransId="{387875A7-7691-41A4-884C-2A94E4662888}" sibTransId="{061B91B0-2703-4BD8-AB6F-E441AB5CF0BF}"/>
    <dgm:cxn modelId="{CE4D3999-1515-46F7-BDBF-F37A65271FD5}" type="presOf" srcId="{E2894CBD-A22B-4D0D-A7C6-716B7D8A113D}" destId="{749D2C5D-45EF-4ABF-9F12-981582555ECC}" srcOrd="0" destOrd="0" presId="urn:microsoft.com/office/officeart/2017/3/layout/DropPinTimeline#2"/>
    <dgm:cxn modelId="{7FD8009C-0CEB-41DE-B0CC-709282B25D15}" srcId="{E40F4386-8831-418F-B705-2EF711FB0638}" destId="{9D775CEA-FB87-47C4-9A33-B679A4F91D5A}" srcOrd="1" destOrd="0" parTransId="{C3B4CFE3-1417-4427-AA54-FBDCAAFFE651}" sibTransId="{DCB568C9-3C02-42D5-BA11-189A5C3024AA}"/>
    <dgm:cxn modelId="{99BB479C-B93A-4EA8-986C-3E9F2243B2AA}" type="presOf" srcId="{F1D02CFB-09FA-4224-B721-CDA46AD40379}" destId="{6A7492FE-26AF-4707-B8E9-A1EF3B5D8D0E}" srcOrd="0" destOrd="0" presId="urn:microsoft.com/office/officeart/2017/3/layout/DropPinTimeline#2"/>
    <dgm:cxn modelId="{1ED9129D-650D-4C16-9D96-A197C7FA7164}" type="presOf" srcId="{48E15174-551A-42EF-9360-FB2B29F6593A}" destId="{C3F578AE-3DC1-4E7B-A03A-5C4EC2F0A1C7}" srcOrd="0" destOrd="1" presId="urn:microsoft.com/office/officeart/2017/3/layout/DropPinTimeline#2"/>
    <dgm:cxn modelId="{A7CBD79E-79E1-4BF4-9E51-6CE0FF81731D}" type="presOf" srcId="{191B6519-C849-48EC-9889-81DBEE16265F}" destId="{23EBB545-0434-4417-B6E5-EF2C2BA3107D}" srcOrd="0" destOrd="0" presId="urn:microsoft.com/office/officeart/2017/3/layout/DropPinTimeline#2"/>
    <dgm:cxn modelId="{E06C2FA0-97C9-4115-8036-5641738523F0}" srcId="{160C5714-0868-4287-90D8-28FB7BF6BD2C}" destId="{C29A2877-D327-472A-B8DE-A9582740D1C4}" srcOrd="5" destOrd="0" parTransId="{ACB8F89D-E3F0-46D6-9FE2-0E08ED03F108}" sibTransId="{4C9B2A60-E155-4BBB-A3EE-15AEEAA6D5C7}"/>
    <dgm:cxn modelId="{369994A5-D668-4BAA-BAE5-4659A47CAE31}" srcId="{160C5714-0868-4287-90D8-28FB7BF6BD2C}" destId="{57D926EE-FF1C-4F8E-BE58-791552003389}" srcOrd="4" destOrd="0" parTransId="{73E44EEA-ED9D-47FC-9428-986D0A1FC4C0}" sibTransId="{A8CFE573-C424-4A7A-A6DC-2CAFAF6BE4BE}"/>
    <dgm:cxn modelId="{80818BAB-B086-412D-B7E9-BB122DE05A79}" srcId="{93FF5F9D-AAFA-4950-8546-6AECA4470D48}" destId="{75BA09A3-1817-480C-9AC4-5B7DC7DBB72C}" srcOrd="1" destOrd="0" parTransId="{F193154F-1388-409E-A62A-5270C40831A0}" sibTransId="{A0F89E2C-3367-427F-B73C-1255AE340259}"/>
    <dgm:cxn modelId="{F1C327AD-42AE-427C-8618-331AB40A188E}" srcId="{160C5714-0868-4287-90D8-28FB7BF6BD2C}" destId="{F1D02CFB-09FA-4224-B721-CDA46AD40379}" srcOrd="7" destOrd="0" parTransId="{88D06F38-AA90-446F-AB17-360B132FF942}" sibTransId="{88ECBB9F-B6A2-48CF-986D-DD35DBD861D4}"/>
    <dgm:cxn modelId="{CC0988AD-0576-49CA-A988-2A0C3B592981}" srcId="{F1D02CFB-09FA-4224-B721-CDA46AD40379}" destId="{191B6519-C849-48EC-9889-81DBEE16265F}" srcOrd="0" destOrd="0" parTransId="{2ADD354A-144F-4EDA-928A-4B55F4BA8106}" sibTransId="{ACF67EA5-D4D8-48A8-A5FE-9CFF1CE5B4D3}"/>
    <dgm:cxn modelId="{C30BA6B2-65C5-47CC-BD8E-2FB9EAA5C681}" type="presOf" srcId="{DF36A6D9-422B-4854-81E5-0EBB08021C5B}" destId="{9CF80BE0-87D0-4656-A286-179878BCB5DD}" srcOrd="0" destOrd="0" presId="urn:microsoft.com/office/officeart/2017/3/layout/DropPinTimeline#2"/>
    <dgm:cxn modelId="{BE51D2B2-029C-4554-8705-90B588CC81C4}" srcId="{57D926EE-FF1C-4F8E-BE58-791552003389}" destId="{04956CC5-BC9D-4B6B-9065-8589629A4900}" srcOrd="0" destOrd="0" parTransId="{EF3CCB5D-2D2B-414F-9C3E-2A98641DE75C}" sibTransId="{4A8BA95F-C155-4C29-BC73-64B882D2BD09}"/>
    <dgm:cxn modelId="{12A0DDB4-90D6-4CCA-B923-124D036B9688}" srcId="{160C5714-0868-4287-90D8-28FB7BF6BD2C}" destId="{1F3ECE3E-156C-4135-AAD4-3A8B06939F5E}" srcOrd="8" destOrd="0" parTransId="{C6B1D06A-88F5-4F5F-91A3-765730876C99}" sibTransId="{67A56AA1-9681-4878-B098-A64E942646CF}"/>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FF9A3DBB-818A-43E5-B243-EB56A934765E}" type="presOf" srcId="{1F3ECE3E-156C-4135-AAD4-3A8B06939F5E}" destId="{9ADC5311-1B17-4DD1-9850-B16DC94FCEEB}" srcOrd="0" destOrd="0" presId="urn:microsoft.com/office/officeart/2017/3/layout/DropPinTimeline#2"/>
    <dgm:cxn modelId="{2246DBBE-D463-4DE6-80F4-A74EA59754C8}" type="presOf" srcId="{1D8E9F90-484D-4285-B7AF-47A71D0462C0}" destId="{07310A89-F151-435B-963F-FD9908E8C694}" srcOrd="0" destOrd="1" presId="urn:microsoft.com/office/officeart/2017/3/layout/DropPinTimeline#2"/>
    <dgm:cxn modelId="{8881ECBE-4AAE-430E-846A-B1849A1B081F}" type="presOf" srcId="{D6B95B9D-FBD5-415A-89C5-EBDC340C9F1E}" destId="{A27C66FE-A882-45CB-AA8B-D41CAAC87FCE}" srcOrd="0" destOrd="1" presId="urn:microsoft.com/office/officeart/2017/3/layout/DropPinTimeline#2"/>
    <dgm:cxn modelId="{792B05C2-5166-497A-B522-DD33ED15AE00}" srcId="{216BC4CD-18EE-4F27-8680-F1299126CE77}" destId="{C9D54AD6-2B46-4A5C-8B15-6EB605017506}" srcOrd="0" destOrd="0" parTransId="{F129E4C2-7904-46D3-A1B6-3961A818C015}" sibTransId="{BF7E5694-37A7-4053-9E35-03119E673100}"/>
    <dgm:cxn modelId="{71FE39CF-70A2-4C21-8FB1-F54587B63FA9}" type="presOf" srcId="{9D775CEA-FB87-47C4-9A33-B679A4F91D5A}" destId="{A292B0A5-8BE5-4E84-8618-26EA28CFF4A3}" srcOrd="0" destOrd="1" presId="urn:microsoft.com/office/officeart/2017/3/layout/DropPinTimeline#2"/>
    <dgm:cxn modelId="{300126DA-65CE-4820-8449-FCF3ECC004FE}" type="presOf" srcId="{93FF5F9D-AAFA-4950-8546-6AECA4470D48}" destId="{52F3B4A2-8EDD-4B40-B5F3-A1CECB56D29F}" srcOrd="0" destOrd="0" presId="urn:microsoft.com/office/officeart/2017/3/layout/DropPinTimeline#2"/>
    <dgm:cxn modelId="{31EF41EE-7EAA-44C4-9B8B-C879A8DFB5B6}" srcId="{4E82C105-5A2A-47DA-A654-2505605E5190}" destId="{F537CF30-0A75-4689-9DB6-D76A74BB8BCD}" srcOrd="0" destOrd="0" parTransId="{A4888B59-EB4D-4014-BE1A-9493987BE7E2}" sibTransId="{502B7463-FF17-4D36-BAAD-204DE122D2DF}"/>
    <dgm:cxn modelId="{06A2C4EF-834F-43FD-B45A-1554E6A68EBB}" srcId="{160C5714-0868-4287-90D8-28FB7BF6BD2C}" destId="{93FF5F9D-AAFA-4950-8546-6AECA4470D48}" srcOrd="3" destOrd="0" parTransId="{3D298734-E7B7-4677-BE81-F586C8D97438}" sibTransId="{38F0A00F-2CCF-46E9-AA53-7C6F7D500B84}"/>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FB7C95D2-0E6F-45AC-AB3C-B806993F2C78}" type="presParOf" srcId="{46D0A0B6-99C1-4C93-9D07-D394FCD06FBC}" destId="{43B72D33-E804-4A33-939E-201ABA8ECDF5}" srcOrd="4" destOrd="0" presId="urn:microsoft.com/office/officeart/2017/3/layout/DropPinTimeline#2"/>
    <dgm:cxn modelId="{84BDF50E-DBDC-4155-B024-3BA0B722FF40}" type="presParOf" srcId="{43B72D33-E804-4A33-939E-201ABA8ECDF5}" destId="{AB8B167A-6AE5-4DDE-9FF8-9F45D0DF351E}" srcOrd="0" destOrd="0" presId="urn:microsoft.com/office/officeart/2017/3/layout/DropPinTimeline#2"/>
    <dgm:cxn modelId="{540C4A5A-2728-4996-A24C-580A5F26AF93}" type="presParOf" srcId="{43B72D33-E804-4A33-939E-201ABA8ECDF5}" destId="{388290C6-F254-44F4-B795-46822BE22DEC}" srcOrd="1" destOrd="0" presId="urn:microsoft.com/office/officeart/2017/3/layout/DropPinTimeline#2"/>
    <dgm:cxn modelId="{795AB83F-880C-419C-9CB6-39A1568233B6}" type="presParOf" srcId="{388290C6-F254-44F4-B795-46822BE22DEC}" destId="{EA8C2FC8-84AA-4341-AFFA-BDDB057D47E6}" srcOrd="0" destOrd="0" presId="urn:microsoft.com/office/officeart/2017/3/layout/DropPinTimeline#2"/>
    <dgm:cxn modelId="{0F65B638-EBC8-4812-ABF6-C8A7155F58B2}" type="presParOf" srcId="{388290C6-F254-44F4-B795-46822BE22DEC}" destId="{AE8B0160-F6E9-4ADF-8516-FD848DF123A1}" srcOrd="1" destOrd="0" presId="urn:microsoft.com/office/officeart/2017/3/layout/DropPinTimeline#2"/>
    <dgm:cxn modelId="{677F65C2-06CF-45A6-AAC7-D393296E0F39}" type="presParOf" srcId="{43B72D33-E804-4A33-939E-201ABA8ECDF5}" destId="{6A0BEAB3-087D-48CD-A1EF-6336B98C4280}" srcOrd="2" destOrd="0" presId="urn:microsoft.com/office/officeart/2017/3/layout/DropPinTimeline#2"/>
    <dgm:cxn modelId="{963A9170-5EFF-4726-A0C0-D15353B40766}" type="presParOf" srcId="{43B72D33-E804-4A33-939E-201ABA8ECDF5}" destId="{155C28D5-7984-4007-B5B3-1F5424FF9100}" srcOrd="3" destOrd="0" presId="urn:microsoft.com/office/officeart/2017/3/layout/DropPinTimeline#2"/>
    <dgm:cxn modelId="{DA5CB148-FC3E-4E91-8BFD-BB63FDC8E847}" type="presParOf" srcId="{43B72D33-E804-4A33-939E-201ABA8ECDF5}" destId="{7AD57DF5-CA95-4459-A857-77CBE408E89D}" srcOrd="4" destOrd="0" presId="urn:microsoft.com/office/officeart/2017/3/layout/DropPinTimeline#2"/>
    <dgm:cxn modelId="{35549EEE-B934-4171-9C40-5456B10ADADE}" type="presParOf" srcId="{43B72D33-E804-4A33-939E-201ABA8ECDF5}" destId="{BD57B9F4-C45F-4CD9-B4C8-9FD38695F9C0}" srcOrd="5" destOrd="0" presId="urn:microsoft.com/office/officeart/2017/3/layout/DropPinTimeline#2"/>
    <dgm:cxn modelId="{CF7DBADA-40CF-44BF-8910-8C9B35CFC8D2}" type="presParOf" srcId="{46D0A0B6-99C1-4C93-9D07-D394FCD06FBC}" destId="{0EAFD3E0-F952-46A8-8578-C6A3E0CDBD76}" srcOrd="5" destOrd="0" presId="urn:microsoft.com/office/officeart/2017/3/layout/DropPinTimeline#2"/>
    <dgm:cxn modelId="{142AC4D7-5C4C-4E46-BF7E-0B965E0F52C1}" type="presParOf" srcId="{46D0A0B6-99C1-4C93-9D07-D394FCD06FBC}" destId="{CEDC3BDA-322C-4005-A3A5-77E148865242}" srcOrd="6"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7" destOrd="0" presId="urn:microsoft.com/office/officeart/2017/3/layout/DropPinTimeline#2"/>
    <dgm:cxn modelId="{C6A89C30-6AD3-4D93-A6B6-89620029568F}" type="presParOf" srcId="{46D0A0B6-99C1-4C93-9D07-D394FCD06FBC}" destId="{FB2E9D8E-3404-4E79-B215-9DBE16583FBD}" srcOrd="8"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9" destOrd="0" presId="urn:microsoft.com/office/officeart/2017/3/layout/DropPinTimeline#2"/>
    <dgm:cxn modelId="{5E6C8F40-D55B-4CFE-845F-72F885373850}" type="presParOf" srcId="{46D0A0B6-99C1-4C93-9D07-D394FCD06FBC}" destId="{07E7D5C7-192C-4FD4-8FDB-8367E75296B2}" srcOrd="10"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 modelId="{08298563-D218-4319-B5FB-069F12E42AD3}" type="presParOf" srcId="{46D0A0B6-99C1-4C93-9D07-D394FCD06FBC}" destId="{0C02A896-3B32-4505-8544-3F75F4E04425}" srcOrd="11" destOrd="0" presId="urn:microsoft.com/office/officeart/2017/3/layout/DropPinTimeline#2"/>
    <dgm:cxn modelId="{FD85F276-C22D-4F12-9AB2-84B4730D05B6}" type="presParOf" srcId="{46D0A0B6-99C1-4C93-9D07-D394FCD06FBC}" destId="{BE7D1C62-C763-4B37-B887-8C87AA0877B6}" srcOrd="12" destOrd="0" presId="urn:microsoft.com/office/officeart/2017/3/layout/DropPinTimeline#2"/>
    <dgm:cxn modelId="{C9AC1A0D-97F6-43E6-A5AF-616BC060065B}" type="presParOf" srcId="{BE7D1C62-C763-4B37-B887-8C87AA0877B6}" destId="{E0D6D375-E729-49AD-ABD7-B8549F8C3243}" srcOrd="0" destOrd="0" presId="urn:microsoft.com/office/officeart/2017/3/layout/DropPinTimeline#2"/>
    <dgm:cxn modelId="{4D3DEF69-F89F-428C-A813-74B32ACE7079}" type="presParOf" srcId="{BE7D1C62-C763-4B37-B887-8C87AA0877B6}" destId="{BE34974C-3197-44FF-B83C-F4106EDEB266}" srcOrd="1" destOrd="0" presId="urn:microsoft.com/office/officeart/2017/3/layout/DropPinTimeline#2"/>
    <dgm:cxn modelId="{554E9321-2AF5-44AD-B01A-CF77667C0A7F}" type="presParOf" srcId="{BE34974C-3197-44FF-B83C-F4106EDEB266}" destId="{74FF9734-EDD3-4C43-B9D9-464894A953A4}" srcOrd="0" destOrd="0" presId="urn:microsoft.com/office/officeart/2017/3/layout/DropPinTimeline#2"/>
    <dgm:cxn modelId="{4459D09B-0581-4493-B762-7E0439307F66}" type="presParOf" srcId="{BE34974C-3197-44FF-B83C-F4106EDEB266}" destId="{8502D49A-C0BD-4576-84D9-9E5929BD5C9C}" srcOrd="1" destOrd="0" presId="urn:microsoft.com/office/officeart/2017/3/layout/DropPinTimeline#2"/>
    <dgm:cxn modelId="{6D1530F1-F084-4693-9D21-FE2EBB7F9217}" type="presParOf" srcId="{BE7D1C62-C763-4B37-B887-8C87AA0877B6}" destId="{9CF80BE0-87D0-4656-A286-179878BCB5DD}" srcOrd="2" destOrd="0" presId="urn:microsoft.com/office/officeart/2017/3/layout/DropPinTimeline#2"/>
    <dgm:cxn modelId="{1A1D0953-9ED2-4D55-9EB5-D9ACA08371B2}" type="presParOf" srcId="{BE7D1C62-C763-4B37-B887-8C87AA0877B6}" destId="{749D2C5D-45EF-4ABF-9F12-981582555ECC}" srcOrd="3" destOrd="0" presId="urn:microsoft.com/office/officeart/2017/3/layout/DropPinTimeline#2"/>
    <dgm:cxn modelId="{A5974D80-A279-40DD-8248-3D2F8E2A4078}" type="presParOf" srcId="{BE7D1C62-C763-4B37-B887-8C87AA0877B6}" destId="{DF49507C-08ED-4DA4-85C4-9CEB20E26F64}" srcOrd="4" destOrd="0" presId="urn:microsoft.com/office/officeart/2017/3/layout/DropPinTimeline#2"/>
    <dgm:cxn modelId="{C57DB3F1-00CB-4F66-8010-4E83AC690AD3}" type="presParOf" srcId="{BE7D1C62-C763-4B37-B887-8C87AA0877B6}" destId="{86AE25C5-73BC-47F7-8217-DC88A6DD06B2}" srcOrd="5" destOrd="0" presId="urn:microsoft.com/office/officeart/2017/3/layout/DropPinTimeline#2"/>
    <dgm:cxn modelId="{1490B178-D969-40B3-9805-1936C01199F3}" type="presParOf" srcId="{46D0A0B6-99C1-4C93-9D07-D394FCD06FBC}" destId="{6E36FF84-C866-4867-9970-DEFF929DF015}" srcOrd="13" destOrd="0" presId="urn:microsoft.com/office/officeart/2017/3/layout/DropPinTimeline#2"/>
    <dgm:cxn modelId="{918CA116-2B5A-4535-B6D6-1BF5F3672172}" type="presParOf" srcId="{46D0A0B6-99C1-4C93-9D07-D394FCD06FBC}" destId="{342E03CA-5C25-4087-931D-275439847034}" srcOrd="14" destOrd="0" presId="urn:microsoft.com/office/officeart/2017/3/layout/DropPinTimeline#2"/>
    <dgm:cxn modelId="{90D4E43D-F4BB-4908-A9E3-6FA71860D306}" type="presParOf" srcId="{342E03CA-5C25-4087-931D-275439847034}" destId="{82660610-2023-41DC-A1F7-3A0740E302E3}" srcOrd="0" destOrd="0" presId="urn:microsoft.com/office/officeart/2017/3/layout/DropPinTimeline#2"/>
    <dgm:cxn modelId="{E8E6A7FD-DFAA-444A-B34D-3F87E50F060A}" type="presParOf" srcId="{342E03CA-5C25-4087-931D-275439847034}" destId="{E1161E94-C962-43E1-9242-E062EDD46E0A}" srcOrd="1" destOrd="0" presId="urn:microsoft.com/office/officeart/2017/3/layout/DropPinTimeline#2"/>
    <dgm:cxn modelId="{DAAA17CA-B306-4950-A12C-D7191A0081FD}" type="presParOf" srcId="{E1161E94-C962-43E1-9242-E062EDD46E0A}" destId="{0337DCE5-F459-4623-8DD8-F0A41A90DC0B}" srcOrd="0" destOrd="0" presId="urn:microsoft.com/office/officeart/2017/3/layout/DropPinTimeline#2"/>
    <dgm:cxn modelId="{D4B01EBA-A9F4-4908-B7B4-AE408D9A0FF8}" type="presParOf" srcId="{E1161E94-C962-43E1-9242-E062EDD46E0A}" destId="{CC68836E-7450-4721-811E-E8B14238AAC3}" srcOrd="1" destOrd="0" presId="urn:microsoft.com/office/officeart/2017/3/layout/DropPinTimeline#2"/>
    <dgm:cxn modelId="{44100D1A-F585-44D4-9E62-C997C87795BA}" type="presParOf" srcId="{342E03CA-5C25-4087-931D-275439847034}" destId="{23EBB545-0434-4417-B6E5-EF2C2BA3107D}" srcOrd="2" destOrd="0" presId="urn:microsoft.com/office/officeart/2017/3/layout/DropPinTimeline#2"/>
    <dgm:cxn modelId="{AF420685-EB4F-4CC3-AA9A-C25CF1196F18}" type="presParOf" srcId="{342E03CA-5C25-4087-931D-275439847034}" destId="{6A7492FE-26AF-4707-B8E9-A1EF3B5D8D0E}" srcOrd="3" destOrd="0" presId="urn:microsoft.com/office/officeart/2017/3/layout/DropPinTimeline#2"/>
    <dgm:cxn modelId="{88D3B80B-92C4-4F53-961B-C66CBF25150B}" type="presParOf" srcId="{342E03CA-5C25-4087-931D-275439847034}" destId="{5443C842-41B0-490E-9748-5BD3627AC42E}" srcOrd="4" destOrd="0" presId="urn:microsoft.com/office/officeart/2017/3/layout/DropPinTimeline#2"/>
    <dgm:cxn modelId="{DE376C19-A8C0-40C7-A530-FAB6DFDDDBD8}" type="presParOf" srcId="{342E03CA-5C25-4087-931D-275439847034}" destId="{5F4315E5-706D-488A-92F1-E2DA79EFCE7D}" srcOrd="5" destOrd="0" presId="urn:microsoft.com/office/officeart/2017/3/layout/DropPinTimeline#2"/>
    <dgm:cxn modelId="{48B6A562-4777-4B71-91A3-6CC5A2E75F39}" type="presParOf" srcId="{46D0A0B6-99C1-4C93-9D07-D394FCD06FBC}" destId="{240C4CB8-758F-4117-9EF9-070A4E39B98A}" srcOrd="15" destOrd="0" presId="urn:microsoft.com/office/officeart/2017/3/layout/DropPinTimeline#2"/>
    <dgm:cxn modelId="{6CCCA271-8E1E-4D91-89B9-66E26BE727DF}" type="presParOf" srcId="{46D0A0B6-99C1-4C93-9D07-D394FCD06FBC}" destId="{829C851E-EBCE-48E2-BB1D-6CA2D3C2B3A8}" srcOrd="16" destOrd="0" presId="urn:microsoft.com/office/officeart/2017/3/layout/DropPinTimeline#2"/>
    <dgm:cxn modelId="{2FD7B353-ABE8-426F-B807-B60EAF4FD781}" type="presParOf" srcId="{829C851E-EBCE-48E2-BB1D-6CA2D3C2B3A8}" destId="{7CB2331C-D36A-4D1C-8C83-7B9352CF27DD}" srcOrd="0" destOrd="0" presId="urn:microsoft.com/office/officeart/2017/3/layout/DropPinTimeline#2"/>
    <dgm:cxn modelId="{69518CCB-B833-4C9B-964A-60B662947AE7}" type="presParOf" srcId="{829C851E-EBCE-48E2-BB1D-6CA2D3C2B3A8}" destId="{9D400F84-4379-4639-B82E-671F4326DF26}" srcOrd="1" destOrd="0" presId="urn:microsoft.com/office/officeart/2017/3/layout/DropPinTimeline#2"/>
    <dgm:cxn modelId="{CA378AC2-BB40-41F3-8FA0-94BC33FDE566}" type="presParOf" srcId="{9D400F84-4379-4639-B82E-671F4326DF26}" destId="{FA78BB06-E5AB-4ED8-9491-C28BBFCD7CCF}" srcOrd="0" destOrd="0" presId="urn:microsoft.com/office/officeart/2017/3/layout/DropPinTimeline#2"/>
    <dgm:cxn modelId="{4E112198-76E4-491A-BB33-113955141E11}" type="presParOf" srcId="{9D400F84-4379-4639-B82E-671F4326DF26}" destId="{1596856F-A89E-412A-9FF1-42B77B6C081D}" srcOrd="1" destOrd="0" presId="urn:microsoft.com/office/officeart/2017/3/layout/DropPinTimeline#2"/>
    <dgm:cxn modelId="{1C20BF67-60E0-4B7E-B6D5-AEED8BA97438}" type="presParOf" srcId="{829C851E-EBCE-48E2-BB1D-6CA2D3C2B3A8}" destId="{C3F578AE-3DC1-4E7B-A03A-5C4EC2F0A1C7}" srcOrd="2" destOrd="0" presId="urn:microsoft.com/office/officeart/2017/3/layout/DropPinTimeline#2"/>
    <dgm:cxn modelId="{34190802-4BD4-473D-8DC2-DF47D3E6829C}" type="presParOf" srcId="{829C851E-EBCE-48E2-BB1D-6CA2D3C2B3A8}" destId="{9ADC5311-1B17-4DD1-9850-B16DC94FCEEB}" srcOrd="3" destOrd="0" presId="urn:microsoft.com/office/officeart/2017/3/layout/DropPinTimeline#2"/>
    <dgm:cxn modelId="{4827525D-4BC2-4EE2-A7A6-FB802CED8621}" type="presParOf" srcId="{829C851E-EBCE-48E2-BB1D-6CA2D3C2B3A8}" destId="{47801BFA-BD5E-4719-8B8A-3FBE2EFFFF79}" srcOrd="4" destOrd="0" presId="urn:microsoft.com/office/officeart/2017/3/layout/DropPinTimeline#2"/>
    <dgm:cxn modelId="{64B768D4-9136-4BD7-967D-4F1C3FA60C52}" type="presParOf" srcId="{829C851E-EBCE-48E2-BB1D-6CA2D3C2B3A8}" destId="{7D397777-9F14-4F36-973B-0BF23731D69D}"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514599"/>
          <a:ext cx="11582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269701" y="574088"/>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307908" y="612294"/>
          <a:ext cx="267507" cy="267507"/>
        </a:xfrm>
        <a:prstGeom prst="ellipse">
          <a:avLst/>
        </a:prstGeom>
        <a:solidFill>
          <a:srgbClr val="00B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684850" y="1025956"/>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New President, Secretary, Registrar and Member Safety Officer elected</a:t>
          </a:r>
        </a:p>
        <a:p>
          <a:pPr marL="0" lvl="0" indent="0" algn="l" defTabSz="488950">
            <a:lnSpc>
              <a:spcPct val="90000"/>
            </a:lnSpc>
            <a:spcBef>
              <a:spcPct val="0"/>
            </a:spcBef>
            <a:spcAft>
              <a:spcPct val="35000"/>
            </a:spcAft>
            <a:buNone/>
          </a:pPr>
          <a:r>
            <a:rPr lang="en-US" sz="1100" kern="1200" dirty="0">
              <a:solidFill>
                <a:schemeClr val="bg1"/>
              </a:solidFill>
            </a:rPr>
            <a:t>FPSC and FLC relationship reinvigorated</a:t>
          </a:r>
        </a:p>
        <a:p>
          <a:pPr marL="0" lvl="0" indent="0" algn="l" defTabSz="488950">
            <a:lnSpc>
              <a:spcPct val="90000"/>
            </a:lnSpc>
            <a:spcBef>
              <a:spcPct val="0"/>
            </a:spcBef>
            <a:spcAft>
              <a:spcPct val="35000"/>
            </a:spcAft>
            <a:buNone/>
          </a:pPr>
          <a:r>
            <a:rPr lang="en-US" sz="1100" kern="1200" dirty="0">
              <a:solidFill>
                <a:schemeClr val="bg1"/>
              </a:solidFill>
            </a:rPr>
            <a:t>FLC increase commitment for coaches at swim meets</a:t>
          </a:r>
        </a:p>
      </dsp:txBody>
      <dsp:txXfrm>
        <a:off x="684850" y="1025956"/>
        <a:ext cx="1793287" cy="1488643"/>
      </dsp:txXfrm>
    </dsp:sp>
    <dsp:sp modelId="{AA393DB5-4DAB-4AB9-875A-4BE9E87DA2BF}">
      <dsp:nvSpPr>
        <dsp:cNvPr id="0" name=""/>
        <dsp:cNvSpPr/>
      </dsp:nvSpPr>
      <dsp:spPr>
        <a:xfrm>
          <a:off x="684850" y="502920"/>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July ‘22</a:t>
          </a:r>
        </a:p>
      </dsp:txBody>
      <dsp:txXfrm>
        <a:off x="684850" y="502920"/>
        <a:ext cx="1793287" cy="523036"/>
      </dsp:txXfrm>
    </dsp:sp>
    <dsp:sp modelId="{D10F2BCE-B77B-4F05-95FD-A65109E5DEA0}">
      <dsp:nvSpPr>
        <dsp:cNvPr id="0" name=""/>
        <dsp:cNvSpPr/>
      </dsp:nvSpPr>
      <dsp:spPr>
        <a:xfrm>
          <a:off x="441662" y="1025956"/>
          <a:ext cx="0" cy="148864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402557" y="246752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382925" y="4111191"/>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421132" y="4149397"/>
          <a:ext cx="267507" cy="267507"/>
        </a:xfrm>
        <a:prstGeom prst="ellipse">
          <a:avLst/>
        </a:prstGeom>
        <a:solidFill>
          <a:srgbClr val="00B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1798074" y="2514599"/>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b"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A 6-weekly schedule of club nights launched</a:t>
          </a:r>
        </a:p>
        <a:p>
          <a:pPr marL="0" lvl="0" indent="0" algn="l" defTabSz="488950">
            <a:lnSpc>
              <a:spcPct val="90000"/>
            </a:lnSpc>
            <a:spcBef>
              <a:spcPct val="0"/>
            </a:spcBef>
            <a:spcAft>
              <a:spcPct val="35000"/>
            </a:spcAft>
            <a:buNone/>
          </a:pPr>
          <a:r>
            <a:rPr lang="en-US" sz="1100" kern="1200" dirty="0">
              <a:solidFill>
                <a:schemeClr val="bg1"/>
              </a:solidFill>
            </a:rPr>
            <a:t>Relationship with SWA strengthened </a:t>
          </a:r>
        </a:p>
      </dsp:txBody>
      <dsp:txXfrm>
        <a:off x="1798074" y="2514599"/>
        <a:ext cx="1793287" cy="1488643"/>
      </dsp:txXfrm>
    </dsp:sp>
    <dsp:sp modelId="{6386BA6E-453A-41E1-ADAD-7626B92BD1BF}">
      <dsp:nvSpPr>
        <dsp:cNvPr id="0" name=""/>
        <dsp:cNvSpPr/>
      </dsp:nvSpPr>
      <dsp:spPr>
        <a:xfrm>
          <a:off x="1798074" y="4003243"/>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Aug ‘22</a:t>
          </a:r>
        </a:p>
      </dsp:txBody>
      <dsp:txXfrm>
        <a:off x="1798074" y="4003243"/>
        <a:ext cx="1793287" cy="523036"/>
      </dsp:txXfrm>
    </dsp:sp>
    <dsp:sp modelId="{DB95D829-80DF-4ADA-B04C-CE92ADFB6606}">
      <dsp:nvSpPr>
        <dsp:cNvPr id="0" name=""/>
        <dsp:cNvSpPr/>
      </dsp:nvSpPr>
      <dsp:spPr>
        <a:xfrm>
          <a:off x="1554885" y="2514599"/>
          <a:ext cx="0" cy="148864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1515781" y="246752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C2FC8-84AA-4341-AFFA-BDDB057D47E6}">
      <dsp:nvSpPr>
        <dsp:cNvPr id="0" name=""/>
        <dsp:cNvSpPr/>
      </dsp:nvSpPr>
      <dsp:spPr>
        <a:xfrm rot="8100000">
          <a:off x="2496149" y="592478"/>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B0160-F6E9-4ADF-8516-FD848DF123A1}">
      <dsp:nvSpPr>
        <dsp:cNvPr id="0" name=""/>
        <dsp:cNvSpPr/>
      </dsp:nvSpPr>
      <dsp:spPr>
        <a:xfrm>
          <a:off x="2534355" y="630684"/>
          <a:ext cx="267507" cy="267507"/>
        </a:xfrm>
        <a:prstGeom prst="ellipse">
          <a:avLst/>
        </a:prstGeom>
        <a:solidFill>
          <a:srgbClr val="00B050">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6A0BEAB3-087D-48CD-A1EF-6336B98C4280}">
      <dsp:nvSpPr>
        <dsp:cNvPr id="0" name=""/>
        <dsp:cNvSpPr/>
      </dsp:nvSpPr>
      <dsp:spPr>
        <a:xfrm>
          <a:off x="2911297" y="1025956"/>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Successful End of Short Course Season Family Event Held</a:t>
          </a:r>
        </a:p>
      </dsp:txBody>
      <dsp:txXfrm>
        <a:off x="2911297" y="1025956"/>
        <a:ext cx="1793287" cy="1488643"/>
      </dsp:txXfrm>
    </dsp:sp>
    <dsp:sp modelId="{155C28D5-7984-4007-B5B3-1F5424FF9100}">
      <dsp:nvSpPr>
        <dsp:cNvPr id="0" name=""/>
        <dsp:cNvSpPr/>
      </dsp:nvSpPr>
      <dsp:spPr>
        <a:xfrm>
          <a:off x="2911297" y="502920"/>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Sept ’22</a:t>
          </a:r>
        </a:p>
      </dsp:txBody>
      <dsp:txXfrm>
        <a:off x="2911297" y="502920"/>
        <a:ext cx="1793287" cy="523036"/>
      </dsp:txXfrm>
    </dsp:sp>
    <dsp:sp modelId="{7AD57DF5-CA95-4459-A857-77CBE408E89D}">
      <dsp:nvSpPr>
        <dsp:cNvPr id="0" name=""/>
        <dsp:cNvSpPr/>
      </dsp:nvSpPr>
      <dsp:spPr>
        <a:xfrm>
          <a:off x="2668109" y="1025956"/>
          <a:ext cx="0" cy="1488643"/>
        </a:xfrm>
        <a:prstGeom prst="line">
          <a:avLst/>
        </a:prstGeom>
        <a:noFill/>
        <a:ln w="9525"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B8B167A-6AE5-4DDE-9FF8-9F45D0DF351E}">
      <dsp:nvSpPr>
        <dsp:cNvPr id="0" name=""/>
        <dsp:cNvSpPr/>
      </dsp:nvSpPr>
      <dsp:spPr>
        <a:xfrm>
          <a:off x="2629005" y="246752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18900000">
          <a:off x="3609372" y="4074411"/>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647579" y="4112617"/>
          <a:ext cx="267507" cy="267507"/>
        </a:xfrm>
        <a:prstGeom prst="ellipse">
          <a:avLst/>
        </a:prstGeom>
        <a:solidFill>
          <a:srgbClr val="00B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4024521" y="2514599"/>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b"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First Splash ‘n’ Dash +2 years with + 70 entrants</a:t>
          </a:r>
        </a:p>
        <a:p>
          <a:pPr marL="0" lvl="0" indent="0" algn="l" defTabSz="533400">
            <a:lnSpc>
              <a:spcPct val="90000"/>
            </a:lnSpc>
            <a:spcBef>
              <a:spcPct val="0"/>
            </a:spcBef>
            <a:spcAft>
              <a:spcPct val="35000"/>
            </a:spcAft>
            <a:buNone/>
          </a:pPr>
          <a:r>
            <a:rPr lang="en-US" sz="1200" kern="1200" dirty="0">
              <a:solidFill>
                <a:schemeClr val="bg1"/>
              </a:solidFill>
            </a:rPr>
            <a:t>Club Night Held</a:t>
          </a:r>
        </a:p>
      </dsp:txBody>
      <dsp:txXfrm>
        <a:off x="4024521" y="2514599"/>
        <a:ext cx="1793287" cy="1488643"/>
      </dsp:txXfrm>
    </dsp:sp>
    <dsp:sp modelId="{52F3B4A2-8EDD-4B40-B5F3-A1CECB56D29F}">
      <dsp:nvSpPr>
        <dsp:cNvPr id="0" name=""/>
        <dsp:cNvSpPr/>
      </dsp:nvSpPr>
      <dsp:spPr>
        <a:xfrm>
          <a:off x="4024521" y="4003243"/>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Oct ’22</a:t>
          </a:r>
        </a:p>
      </dsp:txBody>
      <dsp:txXfrm>
        <a:off x="4024521" y="4003243"/>
        <a:ext cx="1793287" cy="523036"/>
      </dsp:txXfrm>
    </dsp:sp>
    <dsp:sp modelId="{4A2B3FB7-F9B6-43D5-A931-C70A3750EA87}">
      <dsp:nvSpPr>
        <dsp:cNvPr id="0" name=""/>
        <dsp:cNvSpPr/>
      </dsp:nvSpPr>
      <dsp:spPr>
        <a:xfrm>
          <a:off x="3781332" y="2514599"/>
          <a:ext cx="0" cy="148864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3742228" y="246752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8100000">
          <a:off x="4722596" y="610868"/>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4760802" y="649074"/>
          <a:ext cx="267507" cy="267507"/>
        </a:xfrm>
        <a:prstGeom prst="ellipse">
          <a:avLst/>
        </a:prstGeom>
        <a:solidFill>
          <a:srgbClr val="00B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137744" y="1025956"/>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t" anchorCtr="0">
          <a:noAutofit/>
        </a:bodyPr>
        <a:lstStyle/>
        <a:p>
          <a:pPr marL="0" lvl="0" indent="0" algn="l" defTabSz="488950">
            <a:lnSpc>
              <a:spcPct val="90000"/>
            </a:lnSpc>
            <a:spcBef>
              <a:spcPct val="0"/>
            </a:spcBef>
            <a:spcAft>
              <a:spcPct val="35000"/>
            </a:spcAft>
            <a:buNone/>
          </a:pPr>
          <a:r>
            <a:rPr lang="en-US" sz="1100" b="0" i="0" u="none" kern="1200" dirty="0">
              <a:solidFill>
                <a:schemeClr val="bg1"/>
              </a:solidFill>
            </a:rPr>
            <a:t>FLC Support enables repair of Starting Blocks ready for SWA Swim Meet</a:t>
          </a:r>
          <a:endParaRPr lang="en-US" sz="1100" kern="1200" dirty="0">
            <a:solidFill>
              <a:schemeClr val="bg1"/>
            </a:solidFill>
          </a:endParaRPr>
        </a:p>
      </dsp:txBody>
      <dsp:txXfrm>
        <a:off x="5137744" y="1025956"/>
        <a:ext cx="1793287" cy="1488643"/>
      </dsp:txXfrm>
    </dsp:sp>
    <dsp:sp modelId="{7759EFD6-8D9B-407B-BFD2-E887C01621A3}">
      <dsp:nvSpPr>
        <dsp:cNvPr id="0" name=""/>
        <dsp:cNvSpPr/>
      </dsp:nvSpPr>
      <dsp:spPr>
        <a:xfrm>
          <a:off x="5137744" y="502920"/>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Nov ‘ 22</a:t>
          </a:r>
        </a:p>
      </dsp:txBody>
      <dsp:txXfrm>
        <a:off x="5137744" y="502920"/>
        <a:ext cx="1793287" cy="523036"/>
      </dsp:txXfrm>
    </dsp:sp>
    <dsp:sp modelId="{87D01122-9189-4BBF-B5EB-8A13E8CADCB7}">
      <dsp:nvSpPr>
        <dsp:cNvPr id="0" name=""/>
        <dsp:cNvSpPr/>
      </dsp:nvSpPr>
      <dsp:spPr>
        <a:xfrm>
          <a:off x="4894556" y="1025956"/>
          <a:ext cx="0" cy="148864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4855452" y="246752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18900000">
          <a:off x="5598920" y="4135482"/>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5637126" y="4173688"/>
          <a:ext cx="267507" cy="267507"/>
        </a:xfrm>
        <a:prstGeom prst="ellipse">
          <a:avLst/>
        </a:prstGeom>
        <a:solidFill>
          <a:srgbClr val="00B05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6053168" y="2336918"/>
          <a:ext cx="1793287" cy="189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b"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New swimming pathways / program launched</a:t>
          </a:r>
        </a:p>
        <a:p>
          <a:pPr marL="0" lvl="0" indent="0" algn="l" defTabSz="488950">
            <a:lnSpc>
              <a:spcPct val="90000"/>
            </a:lnSpc>
            <a:spcBef>
              <a:spcPct val="0"/>
            </a:spcBef>
            <a:spcAft>
              <a:spcPct val="35000"/>
            </a:spcAft>
            <a:buNone/>
          </a:pPr>
          <a:r>
            <a:rPr lang="en-US" sz="1100" kern="1200" dirty="0">
              <a:solidFill>
                <a:schemeClr val="bg1"/>
              </a:solidFill>
            </a:rPr>
            <a:t>New Sponsorship packages launched</a:t>
          </a:r>
        </a:p>
        <a:p>
          <a:pPr marL="0" lvl="0" indent="0" algn="l" defTabSz="488950">
            <a:lnSpc>
              <a:spcPct val="90000"/>
            </a:lnSpc>
            <a:spcBef>
              <a:spcPct val="0"/>
            </a:spcBef>
            <a:spcAft>
              <a:spcPct val="35000"/>
            </a:spcAft>
            <a:buNone/>
          </a:pPr>
          <a:r>
            <a:rPr lang="en-US" sz="1100" kern="1200" dirty="0">
              <a:solidFill>
                <a:schemeClr val="bg1"/>
              </a:solidFill>
            </a:rPr>
            <a:t>Club Night and End of Year Family Christmas Party Held</a:t>
          </a:r>
        </a:p>
        <a:p>
          <a:pPr marL="0" lvl="0" indent="0" algn="l" defTabSz="488950">
            <a:lnSpc>
              <a:spcPct val="90000"/>
            </a:lnSpc>
            <a:spcBef>
              <a:spcPct val="0"/>
            </a:spcBef>
            <a:spcAft>
              <a:spcPct val="35000"/>
            </a:spcAft>
            <a:buNone/>
          </a:pPr>
          <a:r>
            <a:rPr lang="en-US" sz="1100" kern="1200" dirty="0">
              <a:solidFill>
                <a:schemeClr val="bg1"/>
              </a:solidFill>
            </a:rPr>
            <a:t>Successful State Swimming Trials with nation qualification achieved in multiple events</a:t>
          </a:r>
        </a:p>
      </dsp:txBody>
      <dsp:txXfrm>
        <a:off x="6053168" y="2336918"/>
        <a:ext cx="1793287" cy="1894625"/>
      </dsp:txXfrm>
    </dsp:sp>
    <dsp:sp modelId="{A3AC5A82-45CF-44A1-B41F-635DAC5A92BB}">
      <dsp:nvSpPr>
        <dsp:cNvPr id="0" name=""/>
        <dsp:cNvSpPr/>
      </dsp:nvSpPr>
      <dsp:spPr>
        <a:xfrm>
          <a:off x="6053168" y="3957231"/>
          <a:ext cx="1793287" cy="66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Dec ‘22</a:t>
          </a:r>
        </a:p>
      </dsp:txBody>
      <dsp:txXfrm>
        <a:off x="6053168" y="3957231"/>
        <a:ext cx="1793287" cy="665679"/>
      </dsp:txXfrm>
    </dsp:sp>
    <dsp:sp modelId="{1513F0EC-F72E-4447-AE42-46AD1B95828E}">
      <dsp:nvSpPr>
        <dsp:cNvPr id="0" name=""/>
        <dsp:cNvSpPr/>
      </dsp:nvSpPr>
      <dsp:spPr>
        <a:xfrm>
          <a:off x="5809980" y="2336918"/>
          <a:ext cx="0" cy="1894625"/>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5770876" y="2479998"/>
          <a:ext cx="87547" cy="119822"/>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F9734-EDD3-4C43-B9D9-464894A953A4}">
      <dsp:nvSpPr>
        <dsp:cNvPr id="0" name=""/>
        <dsp:cNvSpPr/>
      </dsp:nvSpPr>
      <dsp:spPr>
        <a:xfrm rot="8100000">
          <a:off x="7149658" y="531518"/>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2D49A-C0BD-4576-84D9-9E5929BD5C9C}">
      <dsp:nvSpPr>
        <dsp:cNvPr id="0" name=""/>
        <dsp:cNvSpPr/>
      </dsp:nvSpPr>
      <dsp:spPr>
        <a:xfrm>
          <a:off x="7187864" y="569724"/>
          <a:ext cx="267507" cy="267507"/>
        </a:xfrm>
        <a:prstGeom prst="ellipse">
          <a:avLst/>
        </a:prstGeom>
        <a:solidFill>
          <a:srgbClr val="00B050">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9CF80BE0-87D0-4656-A286-179878BCB5DD}">
      <dsp:nvSpPr>
        <dsp:cNvPr id="0" name=""/>
        <dsp:cNvSpPr/>
      </dsp:nvSpPr>
      <dsp:spPr>
        <a:xfrm>
          <a:off x="7564807" y="964996"/>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Fremantle Port Open the First SWA Sanctioned Swim Meet in over a decade</a:t>
          </a:r>
        </a:p>
      </dsp:txBody>
      <dsp:txXfrm>
        <a:off x="7564807" y="964996"/>
        <a:ext cx="1793287" cy="1488643"/>
      </dsp:txXfrm>
    </dsp:sp>
    <dsp:sp modelId="{749D2C5D-45EF-4ABF-9F12-981582555ECC}">
      <dsp:nvSpPr>
        <dsp:cNvPr id="0" name=""/>
        <dsp:cNvSpPr/>
      </dsp:nvSpPr>
      <dsp:spPr>
        <a:xfrm>
          <a:off x="7564807" y="441960"/>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January ’23</a:t>
          </a:r>
        </a:p>
      </dsp:txBody>
      <dsp:txXfrm>
        <a:off x="7564807" y="441960"/>
        <a:ext cx="1793287" cy="523036"/>
      </dsp:txXfrm>
    </dsp:sp>
    <dsp:sp modelId="{DF49507C-08ED-4DA4-85C4-9CEB20E26F64}">
      <dsp:nvSpPr>
        <dsp:cNvPr id="0" name=""/>
        <dsp:cNvSpPr/>
      </dsp:nvSpPr>
      <dsp:spPr>
        <a:xfrm>
          <a:off x="7321618" y="964996"/>
          <a:ext cx="0" cy="1488643"/>
        </a:xfrm>
        <a:prstGeom prst="line">
          <a:avLst/>
        </a:prstGeom>
        <a:noFill/>
        <a:ln w="9525"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0D6D375-E729-49AD-ABD7-B8549F8C3243}">
      <dsp:nvSpPr>
        <dsp:cNvPr id="0" name=""/>
        <dsp:cNvSpPr/>
      </dsp:nvSpPr>
      <dsp:spPr>
        <a:xfrm>
          <a:off x="7282514" y="240656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7DCE5-F459-4623-8DD8-F0A41A90DC0B}">
      <dsp:nvSpPr>
        <dsp:cNvPr id="0" name=""/>
        <dsp:cNvSpPr/>
      </dsp:nvSpPr>
      <dsp:spPr>
        <a:xfrm rot="18900000">
          <a:off x="8824270" y="4071534"/>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8836E-7450-4721-811E-E8B14238AAC3}">
      <dsp:nvSpPr>
        <dsp:cNvPr id="0" name=""/>
        <dsp:cNvSpPr/>
      </dsp:nvSpPr>
      <dsp:spPr>
        <a:xfrm>
          <a:off x="8862477" y="4109741"/>
          <a:ext cx="267507" cy="267507"/>
        </a:xfrm>
        <a:prstGeom prst="ellipse">
          <a:avLst/>
        </a:prstGeom>
        <a:solidFill>
          <a:srgbClr val="00B050">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3EBB545-0434-4417-B6E5-EF2C2BA3107D}">
      <dsp:nvSpPr>
        <dsp:cNvPr id="0" name=""/>
        <dsp:cNvSpPr/>
      </dsp:nvSpPr>
      <dsp:spPr>
        <a:xfrm>
          <a:off x="9239419" y="2493333"/>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b"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Continue Scheduled Schedule Club Nights</a:t>
          </a:r>
        </a:p>
      </dsp:txBody>
      <dsp:txXfrm>
        <a:off x="9239419" y="2493333"/>
        <a:ext cx="1793287" cy="1488643"/>
      </dsp:txXfrm>
    </dsp:sp>
    <dsp:sp modelId="{6A7492FE-26AF-4707-B8E9-A1EF3B5D8D0E}">
      <dsp:nvSpPr>
        <dsp:cNvPr id="0" name=""/>
        <dsp:cNvSpPr/>
      </dsp:nvSpPr>
      <dsp:spPr>
        <a:xfrm>
          <a:off x="9239419" y="3981976"/>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Feb ’23</a:t>
          </a:r>
        </a:p>
      </dsp:txBody>
      <dsp:txXfrm>
        <a:off x="9239419" y="3981976"/>
        <a:ext cx="1793287" cy="523036"/>
      </dsp:txXfrm>
    </dsp:sp>
    <dsp:sp modelId="{5443C842-41B0-490E-9748-5BD3627AC42E}">
      <dsp:nvSpPr>
        <dsp:cNvPr id="0" name=""/>
        <dsp:cNvSpPr/>
      </dsp:nvSpPr>
      <dsp:spPr>
        <a:xfrm>
          <a:off x="8996230" y="2493333"/>
          <a:ext cx="0" cy="1488643"/>
        </a:xfrm>
        <a:prstGeom prst="line">
          <a:avLst/>
        </a:prstGeom>
        <a:noFill/>
        <a:ln w="9525"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2660610-2023-41DC-A1F7-3A0740E302E3}">
      <dsp:nvSpPr>
        <dsp:cNvPr id="0" name=""/>
        <dsp:cNvSpPr/>
      </dsp:nvSpPr>
      <dsp:spPr>
        <a:xfrm>
          <a:off x="8957126" y="2446260"/>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8BB06-E5AB-4ED8-9491-C28BBFCD7CCF}">
      <dsp:nvSpPr>
        <dsp:cNvPr id="0" name=""/>
        <dsp:cNvSpPr/>
      </dsp:nvSpPr>
      <dsp:spPr>
        <a:xfrm rot="8100000">
          <a:off x="9373964" y="572158"/>
          <a:ext cx="343920" cy="343920"/>
        </a:xfrm>
        <a:prstGeom prst="teardrop">
          <a:avLst>
            <a:gd name="adj" fmla="val 115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6856F-A89E-412A-9FF1-42B77B6C081D}">
      <dsp:nvSpPr>
        <dsp:cNvPr id="0" name=""/>
        <dsp:cNvSpPr/>
      </dsp:nvSpPr>
      <dsp:spPr>
        <a:xfrm>
          <a:off x="9412170" y="610364"/>
          <a:ext cx="267507" cy="267507"/>
        </a:xfrm>
        <a:prstGeom prst="ellipse">
          <a:avLst/>
        </a:prstGeom>
        <a:solidFill>
          <a:srgbClr val="00B050">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C3F578AE-3DC1-4E7B-A03A-5C4EC2F0A1C7}">
      <dsp:nvSpPr>
        <dsp:cNvPr id="0" name=""/>
        <dsp:cNvSpPr/>
      </dsp:nvSpPr>
      <dsp:spPr>
        <a:xfrm>
          <a:off x="9789112" y="1005636"/>
          <a:ext cx="1793287" cy="14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510" rIns="0" bIns="3151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Junior State End of Year Championship</a:t>
          </a:r>
        </a:p>
        <a:p>
          <a:pPr marL="0" lvl="0" indent="0" algn="l" defTabSz="533400">
            <a:lnSpc>
              <a:spcPct val="90000"/>
            </a:lnSpc>
            <a:spcBef>
              <a:spcPct val="0"/>
            </a:spcBef>
            <a:spcAft>
              <a:spcPct val="35000"/>
            </a:spcAft>
            <a:buNone/>
          </a:pPr>
          <a:r>
            <a:rPr lang="en-US" sz="1200" kern="1200" dirty="0">
              <a:solidFill>
                <a:schemeClr val="bg1"/>
              </a:solidFill>
            </a:rPr>
            <a:t>National Championships</a:t>
          </a:r>
        </a:p>
      </dsp:txBody>
      <dsp:txXfrm>
        <a:off x="9789112" y="1005636"/>
        <a:ext cx="1793287" cy="1488643"/>
      </dsp:txXfrm>
    </dsp:sp>
    <dsp:sp modelId="{9ADC5311-1B17-4DD1-9850-B16DC94FCEEB}">
      <dsp:nvSpPr>
        <dsp:cNvPr id="0" name=""/>
        <dsp:cNvSpPr/>
      </dsp:nvSpPr>
      <dsp:spPr>
        <a:xfrm>
          <a:off x="9789112" y="482600"/>
          <a:ext cx="1793287" cy="52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April ’23</a:t>
          </a:r>
        </a:p>
      </dsp:txBody>
      <dsp:txXfrm>
        <a:off x="9789112" y="482600"/>
        <a:ext cx="1793287" cy="523036"/>
      </dsp:txXfrm>
    </dsp:sp>
    <dsp:sp modelId="{47801BFA-BD5E-4719-8B8A-3FBE2EFFFF79}">
      <dsp:nvSpPr>
        <dsp:cNvPr id="0" name=""/>
        <dsp:cNvSpPr/>
      </dsp:nvSpPr>
      <dsp:spPr>
        <a:xfrm>
          <a:off x="9545924" y="1005636"/>
          <a:ext cx="0" cy="1488643"/>
        </a:xfrm>
        <a:prstGeom prst="line">
          <a:avLst/>
        </a:prstGeom>
        <a:noFill/>
        <a:ln w="9525"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CB2331C-D36A-4D1C-8C83-7B9352CF27DD}">
      <dsp:nvSpPr>
        <dsp:cNvPr id="0" name=""/>
        <dsp:cNvSpPr/>
      </dsp:nvSpPr>
      <dsp:spPr>
        <a:xfrm>
          <a:off x="9506820" y="2447206"/>
          <a:ext cx="87547" cy="94146"/>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4403B5A-21DF-4BBB-8059-B6B192FC641E}" type="datetimeFigureOut">
              <a:rPr lang="en-US" smtClean="0"/>
              <a:t>10/11/23</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r>
              <a:rPr lang="en-US"/>
              <a:t>2/7/20XX</a:t>
            </a:r>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644586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6083527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1478084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32710094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5729991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48340690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69362067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00102221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63113430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288616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83326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58899796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36129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345192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9911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2/7/20XX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46756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2/7/20XX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46450538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2/7/20XX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48613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r>
              <a:rPr lang="en-US"/>
              <a:t>2/7/20XX</a:t>
            </a:r>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7274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1875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65085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2/7/20XX</a:t>
            </a:r>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Sample Footer Text</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3763141764"/>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2" r:id="rId19"/>
    <p:sldLayoutId id="2147483858" r:id="rId20"/>
    <p:sldLayoutId id="2147483860" r:id="rId21"/>
    <p:sldLayoutId id="2147483679" r:id="rId22"/>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freoportswimclub.com.au/" TargetMode="Externa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in a pool&#10;&#10;Description automatically generated with medium confidence">
            <a:extLst>
              <a:ext uri="{FF2B5EF4-FFF2-40B4-BE49-F238E27FC236}">
                <a16:creationId xmlns:a16="http://schemas.microsoft.com/office/drawing/2014/main" id="{824526EA-2724-6A7A-E67E-676A15F18F40}"/>
              </a:ext>
            </a:extLst>
          </p:cNvPr>
          <p:cNvPicPr>
            <a:picLocks noGrp="1" noChangeAspect="1"/>
          </p:cNvPicPr>
          <p:nvPr>
            <p:ph type="pic" sz="quarter" idx="13"/>
          </p:nvPr>
        </p:nvPicPr>
        <p:blipFill>
          <a:blip r:embed="rId2"/>
          <a:srcRect l="3289" r="3289"/>
          <a:stretch>
            <a:fillRect/>
          </a:stretch>
        </p:blipFill>
        <p:spPr>
          <a:xfrm>
            <a:off x="3829163" y="0"/>
            <a:ext cx="8362837" cy="6858000"/>
          </a:xfrm>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0" y="3302146"/>
            <a:ext cx="4243387" cy="894510"/>
          </a:xfrm>
        </p:spPr>
        <p:txBody>
          <a:bodyPr>
            <a:noAutofit/>
          </a:bodyPr>
          <a:lstStyle/>
          <a:p>
            <a:pPr algn="ctr"/>
            <a:r>
              <a:rPr lang="en-US" sz="2000" dirty="0"/>
              <a:t>Fremantle Port Swimming Club</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373062" y="3749401"/>
            <a:ext cx="3497262" cy="1801812"/>
          </a:xfrm>
        </p:spPr>
        <p:txBody>
          <a:bodyPr/>
          <a:lstStyle/>
          <a:p>
            <a:pPr algn="ctr"/>
            <a:r>
              <a:rPr lang="en-US" dirty="0"/>
              <a:t>FY23 End of Year Report</a:t>
            </a:r>
          </a:p>
        </p:txBody>
      </p:sp>
      <p:pic>
        <p:nvPicPr>
          <p:cNvPr id="9" name="Picture 8">
            <a:extLst>
              <a:ext uri="{FF2B5EF4-FFF2-40B4-BE49-F238E27FC236}">
                <a16:creationId xmlns:a16="http://schemas.microsoft.com/office/drawing/2014/main" id="{E949AFCE-6E03-596E-12A7-EFA8F4FDB1B8}"/>
              </a:ext>
            </a:extLst>
          </p:cNvPr>
          <p:cNvPicPr>
            <a:picLocks noChangeAspect="1"/>
          </p:cNvPicPr>
          <p:nvPr/>
        </p:nvPicPr>
        <p:blipFill>
          <a:blip r:embed="rId3"/>
          <a:stretch>
            <a:fillRect/>
          </a:stretch>
        </p:blipFill>
        <p:spPr>
          <a:xfrm>
            <a:off x="969483" y="640802"/>
            <a:ext cx="2435050" cy="2601835"/>
          </a:xfrm>
          <a:prstGeom prst="rect">
            <a:avLst/>
          </a:prstGeom>
        </p:spPr>
      </p:pic>
    </p:spTree>
    <p:extLst>
      <p:ext uri="{BB962C8B-B14F-4D97-AF65-F5344CB8AC3E}">
        <p14:creationId xmlns:p14="http://schemas.microsoft.com/office/powerpoint/2010/main" val="1709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p:txBody>
          <a:bodyPr>
            <a:normAutofit fontScale="92500" lnSpcReduction="20000"/>
          </a:bodyPr>
          <a:lstStyle/>
          <a:p>
            <a:pPr>
              <a:spcBef>
                <a:spcPts val="600"/>
              </a:spcBef>
            </a:pPr>
            <a:r>
              <a:rPr lang="en-AU" sz="1800" dirty="0">
                <a:effectLst/>
                <a:latin typeface="Calibri" panose="020F0502020204030204" pitchFamily="34" charset="0"/>
                <a:ea typeface="SimSun" panose="02010600030101010101" pitchFamily="2" charset="-122"/>
                <a:cs typeface="Times New Roman" panose="02020603050405020304" pitchFamily="18" charset="0"/>
              </a:rPr>
              <a:t>The Fremantle Port Swimming Club is the 3rd oldest swimming club in Perth with a proud history.  </a:t>
            </a:r>
          </a:p>
          <a:p>
            <a:pPr>
              <a:spcBef>
                <a:spcPts val="600"/>
              </a:spcBef>
            </a:pPr>
            <a:r>
              <a:rPr lang="en-AU" dirty="0">
                <a:latin typeface="Calibri" panose="020F0502020204030204" pitchFamily="34" charset="0"/>
                <a:ea typeface="SimSun" panose="02010600030101010101" pitchFamily="2" charset="-122"/>
                <a:cs typeface="Times New Roman" panose="02020603050405020304" pitchFamily="18" charset="0"/>
              </a:rPr>
              <a:t>We continue </a:t>
            </a:r>
            <a:r>
              <a:rPr lang="en-AU" sz="1800" dirty="0">
                <a:effectLst/>
                <a:latin typeface="Calibri" panose="020F0502020204030204" pitchFamily="34" charset="0"/>
                <a:ea typeface="SimSun" panose="02010600030101010101" pitchFamily="2" charset="-122"/>
                <a:cs typeface="Times New Roman" panose="02020603050405020304" pitchFamily="18" charset="0"/>
              </a:rPr>
              <a:t>to contribute to the health of the Fremantle community through our growing membership base.</a:t>
            </a:r>
          </a:p>
          <a:p>
            <a:pPr>
              <a:spcBef>
                <a:spcPts val="600"/>
              </a:spcBef>
            </a:pPr>
            <a:r>
              <a:rPr lang="en-AU" sz="1800" dirty="0">
                <a:effectLst/>
                <a:latin typeface="Calibri" panose="020F0502020204030204" pitchFamily="34" charset="0"/>
                <a:ea typeface="SimSun" panose="02010600030101010101" pitchFamily="2" charset="-122"/>
                <a:cs typeface="Times New Roman" panose="02020603050405020304" pitchFamily="18" charset="0"/>
              </a:rPr>
              <a:t>The Club offers a competitive pathway for all swimmers, whilst also focusing on providing a family friendly culture, that supports each swimmer and encourages a long association with swimming and the club.</a:t>
            </a:r>
          </a:p>
          <a:p>
            <a:pPr>
              <a:spcBef>
                <a:spcPts val="600"/>
              </a:spcBef>
            </a:pPr>
            <a:r>
              <a:rPr lang="en-AU" sz="1800" dirty="0">
                <a:effectLst/>
                <a:latin typeface="Calibri" panose="020F0502020204030204" pitchFamily="34" charset="0"/>
                <a:ea typeface="SimSun" panose="02010600030101010101" pitchFamily="2" charset="-122"/>
                <a:cs typeface="Times New Roman" panose="02020603050405020304" pitchFamily="18" charset="0"/>
              </a:rPr>
              <a:t>The Club provides a fun, safe and inclusive environment for our members to swim.  </a:t>
            </a:r>
          </a:p>
          <a:p>
            <a:pPr>
              <a:spcBef>
                <a:spcPts val="600"/>
              </a:spcBef>
            </a:pPr>
            <a:r>
              <a:rPr lang="en-AU" sz="1800" dirty="0">
                <a:effectLst/>
                <a:latin typeface="Calibri" panose="020F0502020204030204" pitchFamily="34" charset="0"/>
                <a:ea typeface="SimSun" panose="02010600030101010101" pitchFamily="2" charset="-122"/>
                <a:cs typeface="Times New Roman" panose="02020603050405020304" pitchFamily="18" charset="0"/>
              </a:rPr>
              <a:t>By providing opportunities from the pool to the ocean, FPSC enables swimmers to reach their true potential.</a:t>
            </a:r>
          </a:p>
          <a:p>
            <a:pPr algn="just">
              <a:spcBef>
                <a:spcPts val="600"/>
              </a:spcBef>
            </a:pPr>
            <a:r>
              <a:rPr lang="en-AU" sz="1800" dirty="0">
                <a:effectLst/>
                <a:latin typeface="Calibri" panose="020F0502020204030204" pitchFamily="34" charset="0"/>
                <a:ea typeface="SimSun" panose="02010600030101010101" pitchFamily="2" charset="-122"/>
                <a:cs typeface="Times New Roman" panose="02020603050405020304" pitchFamily="18" charset="0"/>
              </a:rPr>
              <a:t>Visit our webpage</a:t>
            </a:r>
            <a:r>
              <a:rPr lang="en-AU"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lang="en-AU" sz="1800" u="sng"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hlinkClick r:id="rId2"/>
              </a:rPr>
              <a:t>http://freoportswimclub.com.au</a:t>
            </a:r>
            <a:endParaRPr lang="en-AU"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2" name="Footer Placeholder 181">
            <a:extLst>
              <a:ext uri="{FF2B5EF4-FFF2-40B4-BE49-F238E27FC236}">
                <a16:creationId xmlns:a16="http://schemas.microsoft.com/office/drawing/2014/main" id="{8BB1C063-9855-4E9A-936C-931C7C65E3C1}"/>
              </a:ext>
            </a:extLst>
          </p:cNvPr>
          <p:cNvSpPr>
            <a:spLocks noGrp="1"/>
          </p:cNvSpPr>
          <p:nvPr>
            <p:ph type="ftr" sz="quarter" idx="11"/>
          </p:nvPr>
        </p:nvSpPr>
        <p:spPr/>
        <p:txBody>
          <a:bodyPr/>
          <a:lstStyle/>
          <a:p>
            <a:r>
              <a:rPr lang="en-US" dirty="0"/>
              <a:t>Sample Footer Text</a:t>
            </a:r>
          </a:p>
        </p:txBody>
      </p:sp>
      <p:sp>
        <p:nvSpPr>
          <p:cNvPr id="181" name="Date Placeholder 180">
            <a:extLst>
              <a:ext uri="{FF2B5EF4-FFF2-40B4-BE49-F238E27FC236}">
                <a16:creationId xmlns:a16="http://schemas.microsoft.com/office/drawing/2014/main" id="{374E17A0-656A-4A3F-B8F1-F9FF01F33E5C}"/>
              </a:ext>
            </a:extLst>
          </p:cNvPr>
          <p:cNvSpPr>
            <a:spLocks noGrp="1"/>
          </p:cNvSpPr>
          <p:nvPr>
            <p:ph type="dt" sz="half" idx="10"/>
          </p:nvPr>
        </p:nvSpPr>
        <p:spPr/>
        <p:txBody>
          <a:bodyPr/>
          <a:lstStyle/>
          <a:p>
            <a:r>
              <a:rPr lang="en-US" dirty="0"/>
              <a:t>2/7/20XX</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p:txBody>
          <a:bodyPr/>
          <a:lstStyle/>
          <a:p>
            <a:fld id="{312CC964-A50B-4C29-B4E4-2C30BB34CCF3}" type="slidenum">
              <a:rPr lang="en-US" smtClean="0"/>
              <a:pPr/>
              <a:t>2</a:t>
            </a:fld>
            <a:endParaRPr lang="en-US" dirty="0"/>
          </a:p>
        </p:txBody>
      </p:sp>
      <p:pic>
        <p:nvPicPr>
          <p:cNvPr id="11" name="Picture Placeholder 10" descr="A group of oil rigs in the water&#10;&#10;Description automatically generated with low confidence">
            <a:extLst>
              <a:ext uri="{FF2B5EF4-FFF2-40B4-BE49-F238E27FC236}">
                <a16:creationId xmlns:a16="http://schemas.microsoft.com/office/drawing/2014/main" id="{A628B81F-5EBA-C2E1-0E41-48B5B95BFABE}"/>
              </a:ext>
            </a:extLst>
          </p:cNvPr>
          <p:cNvPicPr>
            <a:picLocks noGrp="1" noChangeAspect="1"/>
          </p:cNvPicPr>
          <p:nvPr>
            <p:ph type="pic" sz="quarter" idx="13"/>
          </p:nvPr>
        </p:nvPicPr>
        <p:blipFill>
          <a:blip r:embed="rId3"/>
          <a:srcRect l="3968" r="3968"/>
          <a:stretch>
            <a:fillRect/>
          </a:stretch>
        </p:blipFill>
        <p:spPr/>
      </p:pic>
      <p:pic>
        <p:nvPicPr>
          <p:cNvPr id="13" name="Picture Placeholder 12" descr="A group of people in a swimming pool&#10;&#10;Description automatically generated with low confidence">
            <a:extLst>
              <a:ext uri="{FF2B5EF4-FFF2-40B4-BE49-F238E27FC236}">
                <a16:creationId xmlns:a16="http://schemas.microsoft.com/office/drawing/2014/main" id="{A6645B35-AE2C-C6CF-FF4C-21CA273A0147}"/>
              </a:ext>
            </a:extLst>
          </p:cNvPr>
          <p:cNvPicPr>
            <a:picLocks noGrp="1" noChangeAspect="1"/>
          </p:cNvPicPr>
          <p:nvPr>
            <p:ph type="pic" sz="quarter" idx="14"/>
          </p:nvPr>
        </p:nvPicPr>
        <p:blipFill>
          <a:blip r:embed="rId4"/>
          <a:srcRect l="7340" r="7340"/>
          <a:stretch>
            <a:fillRect/>
          </a:stretch>
        </p:blipFill>
        <p:spPr/>
      </p:pic>
    </p:spTree>
    <p:extLst>
      <p:ext uri="{BB962C8B-B14F-4D97-AF65-F5344CB8AC3E}">
        <p14:creationId xmlns:p14="http://schemas.microsoft.com/office/powerpoint/2010/main" val="1790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CD2A-2EC1-4055-AE20-4A35A1794F1C}"/>
              </a:ext>
            </a:extLst>
          </p:cNvPr>
          <p:cNvSpPr>
            <a:spLocks noGrp="1"/>
          </p:cNvSpPr>
          <p:nvPr>
            <p:ph type="title"/>
          </p:nvPr>
        </p:nvSpPr>
        <p:spPr/>
        <p:txBody>
          <a:bodyPr/>
          <a:lstStyle/>
          <a:p>
            <a:r>
              <a:rPr lang="en-US" dirty="0"/>
              <a:t>Strategic MAP </a:t>
            </a:r>
          </a:p>
        </p:txBody>
      </p:sp>
      <p:graphicFrame>
        <p:nvGraphicFramePr>
          <p:cNvPr id="19" name="Table 19">
            <a:extLst>
              <a:ext uri="{FF2B5EF4-FFF2-40B4-BE49-F238E27FC236}">
                <a16:creationId xmlns:a16="http://schemas.microsoft.com/office/drawing/2014/main" id="{59F6FB9B-CCFA-C1B1-D523-82DF0DE1B913}"/>
              </a:ext>
            </a:extLst>
          </p:cNvPr>
          <p:cNvGraphicFramePr>
            <a:graphicFrameLocks noGrp="1"/>
          </p:cNvGraphicFramePr>
          <p:nvPr>
            <p:ph idx="1"/>
            <p:extLst>
              <p:ext uri="{D42A27DB-BD31-4B8C-83A1-F6EECF244321}">
                <p14:modId xmlns:p14="http://schemas.microsoft.com/office/powerpoint/2010/main" val="2994451730"/>
              </p:ext>
            </p:extLst>
          </p:nvPr>
        </p:nvGraphicFramePr>
        <p:xfrm>
          <a:off x="685801" y="2065869"/>
          <a:ext cx="10876280" cy="3108960"/>
        </p:xfrm>
        <a:graphic>
          <a:graphicData uri="http://schemas.openxmlformats.org/drawingml/2006/table">
            <a:tbl>
              <a:tblPr firstRow="1" bandRow="1">
                <a:tableStyleId>{21E4AEA4-8DFA-4A89-87EB-49C32662AFE0}</a:tableStyleId>
              </a:tblPr>
              <a:tblGrid>
                <a:gridCol w="2719070">
                  <a:extLst>
                    <a:ext uri="{9D8B030D-6E8A-4147-A177-3AD203B41FA5}">
                      <a16:colId xmlns:a16="http://schemas.microsoft.com/office/drawing/2014/main" val="1668517439"/>
                    </a:ext>
                  </a:extLst>
                </a:gridCol>
                <a:gridCol w="2719070">
                  <a:extLst>
                    <a:ext uri="{9D8B030D-6E8A-4147-A177-3AD203B41FA5}">
                      <a16:colId xmlns:a16="http://schemas.microsoft.com/office/drawing/2014/main" val="2666331579"/>
                    </a:ext>
                  </a:extLst>
                </a:gridCol>
                <a:gridCol w="2719070">
                  <a:extLst>
                    <a:ext uri="{9D8B030D-6E8A-4147-A177-3AD203B41FA5}">
                      <a16:colId xmlns:a16="http://schemas.microsoft.com/office/drawing/2014/main" val="2679319987"/>
                    </a:ext>
                  </a:extLst>
                </a:gridCol>
                <a:gridCol w="2719070">
                  <a:extLst>
                    <a:ext uri="{9D8B030D-6E8A-4147-A177-3AD203B41FA5}">
                      <a16:colId xmlns:a16="http://schemas.microsoft.com/office/drawing/2014/main" val="747663924"/>
                    </a:ext>
                  </a:extLst>
                </a:gridCol>
              </a:tblGrid>
              <a:tr h="345748">
                <a:tc>
                  <a:txBody>
                    <a:bodyPr/>
                    <a:lstStyle/>
                    <a:p>
                      <a:r>
                        <a:rPr lang="en-AU" dirty="0">
                          <a:solidFill>
                            <a:schemeClr val="tx1">
                              <a:lumMod val="95000"/>
                            </a:schemeClr>
                          </a:solidFill>
                        </a:rPr>
                        <a:t>Provide our members and their families a sense of belonging</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lumMod val="95000"/>
                            </a:schemeClr>
                          </a:solidFill>
                        </a:rPr>
                        <a:t>Enable our members to thrive in and out of the pool </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lumMod val="95000"/>
                            </a:schemeClr>
                          </a:solidFill>
                        </a:rPr>
                        <a:t>Represent our community and partners</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lumMod val="95000"/>
                            </a:schemeClr>
                          </a:solidFill>
                        </a:rPr>
                        <a:t>Excellence in our swimming program</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019383"/>
                  </a:ext>
                </a:extLst>
              </a:tr>
              <a:tr h="3572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Promote whole of family participation through family focussed events </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Establish clear swimming pathways for either fitness or competition</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dirty="0">
                          <a:solidFill>
                            <a:schemeClr val="bg2">
                              <a:lumMod val="20000"/>
                              <a:lumOff val="80000"/>
                            </a:schemeClr>
                          </a:solidFill>
                        </a:rPr>
                        <a:t>Encourage inclusivity by holding mixed and multiclass races</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Improve the equipment so members can achieve their full potential</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635460"/>
                  </a:ext>
                </a:extLst>
              </a:tr>
              <a:tr h="359834">
                <a:tc>
                  <a:txBody>
                    <a:bodyPr/>
                    <a:lstStyle/>
                    <a:p>
                      <a:r>
                        <a:rPr lang="en-AU" sz="1400" dirty="0">
                          <a:solidFill>
                            <a:schemeClr val="bg2">
                              <a:lumMod val="20000"/>
                              <a:lumOff val="80000"/>
                            </a:schemeClr>
                          </a:solidFill>
                        </a:rPr>
                        <a:t>Encourage social interaction for members beyond the pool</a:t>
                      </a:r>
                    </a:p>
                    <a:p>
                      <a:endParaRPr lang="en-AU" sz="1400" dirty="0">
                        <a:solidFill>
                          <a:schemeClr val="bg2">
                            <a:lumMod val="20000"/>
                            <a:lumOff val="80000"/>
                          </a:schemeClr>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Nurture through goal setting and positive competition</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dirty="0">
                          <a:solidFill>
                            <a:schemeClr val="bg2">
                              <a:lumMod val="20000"/>
                              <a:lumOff val="80000"/>
                            </a:schemeClr>
                          </a:solidFill>
                        </a:rPr>
                        <a:t>Establish strong partnerships with the Fremantle business community </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dirty="0">
                          <a:solidFill>
                            <a:schemeClr val="bg2">
                              <a:lumMod val="20000"/>
                              <a:lumOff val="80000"/>
                            </a:schemeClr>
                          </a:solidFill>
                        </a:rPr>
                        <a:t>Establish a strong Technical Officials capability within the club</a:t>
                      </a:r>
                    </a:p>
                    <a:p>
                      <a:endParaRPr lang="en-AU" sz="1400" dirty="0">
                        <a:solidFill>
                          <a:schemeClr val="bg2">
                            <a:lumMod val="20000"/>
                            <a:lumOff val="80000"/>
                          </a:schemeClr>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76815"/>
                  </a:ext>
                </a:extLst>
              </a:tr>
              <a:tr h="471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Promote the culture of “team above self at all levels”</a:t>
                      </a:r>
                    </a:p>
                    <a:p>
                      <a:endParaRPr lang="en-AU" sz="1400" dirty="0">
                        <a:solidFill>
                          <a:schemeClr val="bg2">
                            <a:lumMod val="20000"/>
                            <a:lumOff val="80000"/>
                          </a:schemeClr>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Promote complete wellness, psychological and physical </a:t>
                      </a:r>
                    </a:p>
                    <a:p>
                      <a:endParaRPr lang="en-AU" sz="1400" dirty="0">
                        <a:solidFill>
                          <a:schemeClr val="bg2">
                            <a:lumMod val="20000"/>
                            <a:lumOff val="80000"/>
                          </a:schemeClr>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Hold regular Splash ’n’ Dash and Club Nights to promote participation</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solidFill>
                            <a:schemeClr val="bg2">
                              <a:lumMod val="20000"/>
                              <a:lumOff val="80000"/>
                            </a:schemeClr>
                          </a:solidFill>
                        </a:rPr>
                        <a:t>Host  Swimming WA (SWA) sanctioned meet annually</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506997"/>
                  </a:ext>
                </a:extLst>
              </a:tr>
            </a:tbl>
          </a:graphicData>
        </a:graphic>
      </p:graphicFrame>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p:txBody>
          <a:bodyPr/>
          <a:lstStyle/>
          <a:p>
            <a:fld id="{312CC964-A50B-4C29-B4E4-2C30BB34CCF3}" type="slidenum">
              <a:rPr lang="en-US" smtClean="0"/>
              <a:pPr/>
              <a:t>3</a:t>
            </a:fld>
            <a:endParaRPr lang="en-US" dirty="0"/>
          </a:p>
        </p:txBody>
      </p:sp>
    </p:spTree>
    <p:extLst>
      <p:ext uri="{BB962C8B-B14F-4D97-AF65-F5344CB8AC3E}">
        <p14:creationId xmlns:p14="http://schemas.microsoft.com/office/powerpoint/2010/main" val="74215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1958168373"/>
              </p:ext>
            </p:extLst>
          </p:nvPr>
        </p:nvGraphicFramePr>
        <p:xfrm>
          <a:off x="325120" y="1554480"/>
          <a:ext cx="1158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p:txBody>
          <a:bodyPr/>
          <a:lstStyle/>
          <a:p>
            <a:r>
              <a:rPr lang="en-US" dirty="0"/>
              <a:t>Fy23 Achievements</a:t>
            </a:r>
          </a:p>
        </p:txBody>
      </p:sp>
    </p:spTree>
    <p:extLst>
      <p:ext uri="{BB962C8B-B14F-4D97-AF65-F5344CB8AC3E}">
        <p14:creationId xmlns:p14="http://schemas.microsoft.com/office/powerpoint/2010/main" val="428044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72658" y="213360"/>
            <a:ext cx="6014781" cy="1177898"/>
          </a:xfrm>
        </p:spPr>
        <p:txBody>
          <a:bodyPr>
            <a:noAutofit/>
          </a:bodyPr>
          <a:lstStyle/>
          <a:p>
            <a:r>
              <a:rPr lang="en-US" sz="3600" dirty="0"/>
              <a:t>Achievements In the Pool</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72720" y="1127760"/>
            <a:ext cx="6167120" cy="5354319"/>
          </a:xfrm>
        </p:spPr>
        <p:txBody>
          <a:bodyPr lIns="0" tIns="0" rIns="0" bIns="0">
            <a:normAutofit/>
          </a:bodyPr>
          <a:lstStyle/>
          <a:p>
            <a:r>
              <a:rPr lang="en-US" sz="1400" dirty="0"/>
              <a:t>The success of our members in the pool was remarkable.</a:t>
            </a:r>
          </a:p>
          <a:p>
            <a:r>
              <a:rPr lang="en-US" sz="1400" b="1" dirty="0"/>
              <a:t>National Championships</a:t>
            </a:r>
          </a:p>
          <a:p>
            <a:pPr marL="285750" indent="-285750">
              <a:buFont typeface="Arial" panose="020B0604020202020204" pitchFamily="34" charset="0"/>
              <a:buChar char="•"/>
            </a:pPr>
            <a:r>
              <a:rPr lang="en-US" sz="1400" dirty="0"/>
              <a:t>2 of our members qualified for the National Championships</a:t>
            </a:r>
          </a:p>
          <a:p>
            <a:r>
              <a:rPr lang="en-US" sz="1400" b="1" dirty="0"/>
              <a:t>Long Course State Championships</a:t>
            </a:r>
          </a:p>
          <a:p>
            <a:pPr marL="285750" indent="-285750">
              <a:buFont typeface="Arial" panose="020B0604020202020204" pitchFamily="34" charset="0"/>
              <a:buChar char="•"/>
            </a:pPr>
            <a:r>
              <a:rPr lang="en-US" sz="1400" dirty="0"/>
              <a:t>9 age / open qualifiers</a:t>
            </a:r>
          </a:p>
          <a:p>
            <a:pPr marL="285750" indent="-285750">
              <a:buFont typeface="Arial" panose="020B0604020202020204" pitchFamily="34" charset="0"/>
              <a:buChar char="•"/>
            </a:pPr>
            <a:r>
              <a:rPr lang="en-US" sz="1400" dirty="0"/>
              <a:t>14 junior qualifiers</a:t>
            </a:r>
          </a:p>
          <a:p>
            <a:pPr marL="285750" indent="-285750">
              <a:buFont typeface="Arial" panose="020B0604020202020204" pitchFamily="34" charset="0"/>
              <a:buChar char="•"/>
            </a:pPr>
            <a:r>
              <a:rPr lang="en-US" sz="1400" dirty="0"/>
              <a:t>29 participants at the junior end of season championships</a:t>
            </a:r>
          </a:p>
          <a:p>
            <a:r>
              <a:rPr lang="en-US" sz="1400" b="1" dirty="0"/>
              <a:t>Short Course State championships</a:t>
            </a:r>
          </a:p>
          <a:p>
            <a:pPr marL="285750" indent="-285750">
              <a:buFont typeface="Arial" panose="020B0604020202020204" pitchFamily="34" charset="0"/>
              <a:buChar char="•"/>
            </a:pPr>
            <a:r>
              <a:rPr lang="en-US" sz="1400" dirty="0"/>
              <a:t>12 age / open qualifiers</a:t>
            </a:r>
          </a:p>
          <a:p>
            <a:pPr marL="285750" indent="-285750">
              <a:buFont typeface="Arial" panose="020B0604020202020204" pitchFamily="34" charset="0"/>
              <a:buChar char="•"/>
            </a:pPr>
            <a:r>
              <a:rPr lang="en-US" sz="1400" dirty="0"/>
              <a:t>19 junior qualifiers</a:t>
            </a:r>
          </a:p>
          <a:p>
            <a:r>
              <a:rPr lang="en-US" sz="1400" b="1" dirty="0"/>
              <a:t>Club Premierships</a:t>
            </a:r>
          </a:p>
          <a:p>
            <a:pPr marL="285750" indent="-285750">
              <a:buFont typeface="Arial" panose="020B0604020202020204" pitchFamily="34" charset="0"/>
              <a:buChar char="•"/>
            </a:pPr>
            <a:r>
              <a:rPr lang="en-US" sz="1400" dirty="0"/>
              <a:t>2</a:t>
            </a:r>
            <a:r>
              <a:rPr lang="en-US" sz="1400" baseline="30000" dirty="0"/>
              <a:t>nd</a:t>
            </a:r>
            <a:r>
              <a:rPr lang="en-US" sz="1400" dirty="0"/>
              <a:t> place in C-Division sees us move to B division in FY24</a:t>
            </a:r>
          </a:p>
          <a:p>
            <a:r>
              <a:rPr lang="en-US" sz="1400" b="1" dirty="0"/>
              <a:t>Fremantle Port Open</a:t>
            </a:r>
          </a:p>
          <a:p>
            <a:pPr marL="285750" indent="-285750">
              <a:buFont typeface="Arial" panose="020B0604020202020204" pitchFamily="34" charset="0"/>
              <a:buChar char="•"/>
            </a:pPr>
            <a:r>
              <a:rPr lang="en-US" sz="1400" dirty="0"/>
              <a:t>27 Clubs Attended</a:t>
            </a:r>
          </a:p>
          <a:p>
            <a:pPr marL="285750" indent="-285750">
              <a:buFont typeface="Arial" panose="020B0604020202020204" pitchFamily="34" charset="0"/>
              <a:buChar char="•"/>
            </a:pPr>
            <a:r>
              <a:rPr lang="en-US" sz="1400" dirty="0"/>
              <a:t>228 Swimmers</a:t>
            </a:r>
          </a:p>
          <a:p>
            <a:pPr marL="285750" indent="-285750">
              <a:buFont typeface="Arial" panose="020B0604020202020204" pitchFamily="34" charset="0"/>
              <a:buChar char="•"/>
            </a:pPr>
            <a:r>
              <a:rPr lang="en-US" sz="1400" dirty="0"/>
              <a:t>870 Entries</a:t>
            </a:r>
          </a:p>
        </p:txBody>
      </p:sp>
      <p:pic>
        <p:nvPicPr>
          <p:cNvPr id="13" name="Picture Placeholder 12" descr="Graphical user interface&#10;&#10;Description automatically generated">
            <a:extLst>
              <a:ext uri="{FF2B5EF4-FFF2-40B4-BE49-F238E27FC236}">
                <a16:creationId xmlns:a16="http://schemas.microsoft.com/office/drawing/2014/main" id="{9E6C56C6-44BA-F936-C073-BB55D060DDC7}"/>
              </a:ext>
            </a:extLst>
          </p:cNvPr>
          <p:cNvPicPr>
            <a:picLocks noGrp="1" noChangeAspect="1"/>
          </p:cNvPicPr>
          <p:nvPr>
            <p:ph type="pic" sz="quarter" idx="13"/>
          </p:nvPr>
        </p:nvPicPr>
        <p:blipFill rotWithShape="1">
          <a:blip r:embed="rId2"/>
          <a:srcRect l="22549" t="4740" r="22549" b="9779"/>
          <a:stretch/>
        </p:blipFill>
        <p:spPr>
          <a:xfrm>
            <a:off x="6522707" y="126496"/>
            <a:ext cx="5666118" cy="6640382"/>
          </a:xfrm>
        </p:spPr>
      </p:pic>
    </p:spTree>
    <p:extLst>
      <p:ext uri="{BB962C8B-B14F-4D97-AF65-F5344CB8AC3E}">
        <p14:creationId xmlns:p14="http://schemas.microsoft.com/office/powerpoint/2010/main" val="418629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72658" y="213360"/>
            <a:ext cx="6350061" cy="1177898"/>
          </a:xfrm>
        </p:spPr>
        <p:txBody>
          <a:bodyPr>
            <a:normAutofit/>
          </a:bodyPr>
          <a:lstStyle/>
          <a:p>
            <a:r>
              <a:rPr lang="en-US" dirty="0"/>
              <a:t>FY23 Financial Summary</a:t>
            </a:r>
          </a:p>
        </p:txBody>
      </p:sp>
      <p:graphicFrame>
        <p:nvGraphicFramePr>
          <p:cNvPr id="6" name="Table 6">
            <a:extLst>
              <a:ext uri="{FF2B5EF4-FFF2-40B4-BE49-F238E27FC236}">
                <a16:creationId xmlns:a16="http://schemas.microsoft.com/office/drawing/2014/main" id="{0A5F232A-770C-F8AE-B089-7F570285A308}"/>
              </a:ext>
            </a:extLst>
          </p:cNvPr>
          <p:cNvGraphicFramePr>
            <a:graphicFrameLocks noGrp="1"/>
          </p:cNvGraphicFramePr>
          <p:nvPr>
            <p:ph idx="1"/>
            <p:extLst>
              <p:ext uri="{D42A27DB-BD31-4B8C-83A1-F6EECF244321}">
                <p14:modId xmlns:p14="http://schemas.microsoft.com/office/powerpoint/2010/main" val="3490765300"/>
              </p:ext>
            </p:extLst>
          </p:nvPr>
        </p:nvGraphicFramePr>
        <p:xfrm>
          <a:off x="243840" y="1177290"/>
          <a:ext cx="5495925" cy="5433106"/>
        </p:xfrm>
        <a:graphic>
          <a:graphicData uri="http://schemas.openxmlformats.org/drawingml/2006/table">
            <a:tbl>
              <a:tblPr firstRow="1" bandRow="1">
                <a:tableStyleId>{5C22544A-7EE6-4342-B048-85BDC9FD1C3A}</a:tableStyleId>
              </a:tblPr>
              <a:tblGrid>
                <a:gridCol w="2766060">
                  <a:extLst>
                    <a:ext uri="{9D8B030D-6E8A-4147-A177-3AD203B41FA5}">
                      <a16:colId xmlns:a16="http://schemas.microsoft.com/office/drawing/2014/main" val="2367559518"/>
                    </a:ext>
                  </a:extLst>
                </a:gridCol>
                <a:gridCol w="1341120">
                  <a:extLst>
                    <a:ext uri="{9D8B030D-6E8A-4147-A177-3AD203B41FA5}">
                      <a16:colId xmlns:a16="http://schemas.microsoft.com/office/drawing/2014/main" val="3928823962"/>
                    </a:ext>
                  </a:extLst>
                </a:gridCol>
                <a:gridCol w="1388745">
                  <a:extLst>
                    <a:ext uri="{9D8B030D-6E8A-4147-A177-3AD203B41FA5}">
                      <a16:colId xmlns:a16="http://schemas.microsoft.com/office/drawing/2014/main" val="4143288139"/>
                    </a:ext>
                  </a:extLst>
                </a:gridCol>
              </a:tblGrid>
              <a:tr h="308567">
                <a:tc>
                  <a:txBody>
                    <a:bodyPr/>
                    <a:lstStyle/>
                    <a:p>
                      <a:r>
                        <a:rPr lang="en-AU" dirty="0">
                          <a:solidFill>
                            <a:schemeClr val="tx1"/>
                          </a:solidFill>
                        </a:rPr>
                        <a:t>Profit and Loss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AU"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AU"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59276"/>
                  </a:ext>
                </a:extLst>
              </a:tr>
              <a:tr h="296639">
                <a:tc>
                  <a:txBody>
                    <a:bodyPr/>
                    <a:lstStyle/>
                    <a:p>
                      <a:r>
                        <a:rPr lang="en-AU" sz="1200" b="1" dirty="0">
                          <a:solidFill>
                            <a:schemeClr val="tx1"/>
                          </a:solidFill>
                        </a:rPr>
                        <a:t>Revenue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506940"/>
                  </a:ext>
                </a:extLst>
              </a:tr>
              <a:tr h="296639">
                <a:tc>
                  <a:txBody>
                    <a:bodyPr/>
                    <a:lstStyle/>
                    <a:p>
                      <a:pPr lvl="1"/>
                      <a:r>
                        <a:rPr lang="en-AU" sz="1200" dirty="0">
                          <a:solidFill>
                            <a:schemeClr val="tx1"/>
                          </a:solidFill>
                        </a:rPr>
                        <a:t>Sponsorship and Donations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$3810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0209943"/>
                  </a:ext>
                </a:extLst>
              </a:tr>
              <a:tr h="296639">
                <a:tc>
                  <a:txBody>
                    <a:bodyPr/>
                    <a:lstStyle/>
                    <a:p>
                      <a:pPr lvl="1"/>
                      <a:r>
                        <a:rPr lang="en-AU" sz="1200" dirty="0">
                          <a:solidFill>
                            <a:schemeClr val="tx1"/>
                          </a:solidFill>
                        </a:rPr>
                        <a:t>Food and Gifts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$4342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8609620"/>
                  </a:ext>
                </a:extLst>
              </a:tr>
              <a:tr h="296639">
                <a:tc>
                  <a:txBody>
                    <a:bodyPr/>
                    <a:lstStyle/>
                    <a:p>
                      <a:pPr lvl="1"/>
                      <a:r>
                        <a:rPr lang="en-AU" sz="1200" dirty="0">
                          <a:solidFill>
                            <a:schemeClr val="tx1"/>
                          </a:solidFill>
                        </a:rPr>
                        <a:t>Membership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$4462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843518"/>
                  </a:ext>
                </a:extLst>
              </a:tr>
              <a:tr h="296639">
                <a:tc>
                  <a:txBody>
                    <a:bodyPr/>
                    <a:lstStyle/>
                    <a:p>
                      <a:pPr lvl="1"/>
                      <a:r>
                        <a:rPr lang="en-AU" sz="1200" dirty="0">
                          <a:solidFill>
                            <a:schemeClr val="tx1"/>
                          </a:solidFill>
                        </a:rPr>
                        <a:t>Apparel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$1504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9624538"/>
                  </a:ext>
                </a:extLst>
              </a:tr>
              <a:tr h="296639">
                <a:tc>
                  <a:txBody>
                    <a:bodyPr/>
                    <a:lstStyle/>
                    <a:p>
                      <a:pPr lvl="1"/>
                      <a:r>
                        <a:rPr lang="en-AU" sz="1200" dirty="0">
                          <a:solidFill>
                            <a:schemeClr val="tx1"/>
                          </a:solidFill>
                        </a:rPr>
                        <a:t>Sanctioned Events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200" dirty="0">
                          <a:solidFill>
                            <a:schemeClr val="tx1"/>
                          </a:solidFill>
                        </a:rPr>
                        <a:t>$10010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459398"/>
                  </a:ext>
                </a:extLst>
              </a:tr>
              <a:tr h="296639">
                <a:tc>
                  <a:txBody>
                    <a:bodyPr/>
                    <a:lstStyle/>
                    <a:p>
                      <a:endParaRPr lang="en-AU" sz="12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400" b="1" dirty="0">
                          <a:solidFill>
                            <a:schemeClr val="tx1"/>
                          </a:solidFill>
                        </a:rPr>
                        <a:t>$24,128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113016"/>
                  </a:ext>
                </a:extLst>
              </a:tr>
              <a:tr h="296639">
                <a:tc>
                  <a:txBody>
                    <a:bodyPr/>
                    <a:lstStyle/>
                    <a:p>
                      <a:r>
                        <a:rPr lang="en-AU" sz="1200" b="1" dirty="0">
                          <a:solidFill>
                            <a:schemeClr val="tx1"/>
                          </a:solidFill>
                        </a:rPr>
                        <a:t>Expenses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1934402"/>
                  </a:ext>
                </a:extLst>
              </a:tr>
              <a:tr h="296639">
                <a:tc>
                  <a:txBody>
                    <a:bodyPr/>
                    <a:lstStyle/>
                    <a:p>
                      <a:pPr lvl="1"/>
                      <a:r>
                        <a:rPr lang="en-AU" sz="1200" dirty="0">
                          <a:solidFill>
                            <a:schemeClr val="tx1"/>
                          </a:solidFill>
                        </a:rPr>
                        <a:t>Apparel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AU" sz="1200" dirty="0">
                          <a:solidFill>
                            <a:schemeClr val="tx1"/>
                          </a:solidFill>
                        </a:rPr>
                        <a:t>$2916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4491831"/>
                  </a:ext>
                </a:extLst>
              </a:tr>
              <a:tr h="296639">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Food and Gifts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AU" sz="1200" dirty="0">
                          <a:solidFill>
                            <a:schemeClr val="tx1"/>
                          </a:solidFill>
                        </a:rPr>
                        <a:t>$3544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490800"/>
                  </a:ext>
                </a:extLst>
              </a:tr>
              <a:tr h="296639">
                <a:tc>
                  <a:txBody>
                    <a:bodyPr/>
                    <a:lstStyle/>
                    <a:p>
                      <a:pPr lvl="1"/>
                      <a:r>
                        <a:rPr lang="en-AU" sz="1200" dirty="0">
                          <a:solidFill>
                            <a:schemeClr val="tx1"/>
                          </a:solidFill>
                        </a:rPr>
                        <a:t>Memberships and Affiliations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AU" sz="1200" dirty="0">
                          <a:solidFill>
                            <a:schemeClr val="tx1"/>
                          </a:solidFill>
                        </a:rPr>
                        <a:t>$771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1305971"/>
                  </a:ext>
                </a:extLst>
              </a:tr>
              <a:tr h="296639">
                <a:tc>
                  <a:txBody>
                    <a:bodyPr/>
                    <a:lstStyle/>
                    <a:p>
                      <a:pPr lvl="1"/>
                      <a:r>
                        <a:rPr lang="en-AU" sz="1200" dirty="0">
                          <a:solidFill>
                            <a:schemeClr val="tx1"/>
                          </a:solidFill>
                        </a:rPr>
                        <a:t>Licences &amp; Overheads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AU" sz="1200" dirty="0">
                          <a:solidFill>
                            <a:schemeClr val="tx1"/>
                          </a:solidFill>
                        </a:rPr>
                        <a:t>$993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759910"/>
                  </a:ext>
                </a:extLst>
              </a:tr>
              <a:tr h="296639">
                <a:tc>
                  <a:txBody>
                    <a:bodyPr/>
                    <a:lstStyle/>
                    <a:p>
                      <a:pPr lvl="1"/>
                      <a:r>
                        <a:rPr lang="en-AU" sz="1200" dirty="0">
                          <a:solidFill>
                            <a:schemeClr val="tx1"/>
                          </a:solidFill>
                        </a:rPr>
                        <a:t>Sanctioned Events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AU" sz="1200" dirty="0">
                          <a:solidFill>
                            <a:schemeClr val="tx1"/>
                          </a:solidFill>
                        </a:rPr>
                        <a:t>$7267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526055"/>
                  </a:ext>
                </a:extLst>
              </a:tr>
              <a:tr h="296639">
                <a:tc>
                  <a:txBody>
                    <a:bodyPr/>
                    <a:lstStyle/>
                    <a:p>
                      <a:pPr lvl="1"/>
                      <a:r>
                        <a:rPr lang="en-AU" sz="1200" dirty="0">
                          <a:solidFill>
                            <a:schemeClr val="tx1"/>
                          </a:solidFill>
                        </a:rPr>
                        <a:t>National Championships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200" dirty="0">
                          <a:solidFill>
                            <a:schemeClr val="tx1"/>
                          </a:solidFill>
                        </a:rPr>
                        <a:t>$4234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132044"/>
                  </a:ext>
                </a:extLst>
              </a:tr>
              <a:tr h="296639">
                <a:tc>
                  <a:txBody>
                    <a:bodyPr/>
                    <a:lstStyle/>
                    <a:p>
                      <a:pPr lvl="1"/>
                      <a:endParaRPr lang="en-AU" sz="14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400" b="1" dirty="0">
                          <a:solidFill>
                            <a:schemeClr val="tx1"/>
                          </a:solidFill>
                        </a:rPr>
                        <a:t>$19,725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85141"/>
                  </a:ext>
                </a:extLst>
              </a:tr>
              <a:tr h="296639">
                <a:tc>
                  <a:txBody>
                    <a:bodyPr/>
                    <a:lstStyle/>
                    <a:p>
                      <a:pPr lvl="1"/>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769239"/>
                  </a:ext>
                </a:extLst>
              </a:tr>
              <a:tr h="296639">
                <a:tc>
                  <a:txBody>
                    <a:bodyPr/>
                    <a:lstStyle/>
                    <a:p>
                      <a:pPr lvl="1"/>
                      <a:r>
                        <a:rPr lang="en-AU" sz="1400" b="1" dirty="0">
                          <a:solidFill>
                            <a:schemeClr val="tx1"/>
                          </a:solidFill>
                        </a:rPr>
                        <a:t>Profit</a:t>
                      </a: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dirty="0">
                        <a:solidFill>
                          <a:schemeClr val="tx1"/>
                        </a:solidFill>
                      </a:endParaRP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1400" b="1" dirty="0">
                          <a:solidFill>
                            <a:schemeClr val="tx1"/>
                          </a:solidFill>
                        </a:rPr>
                        <a:t>$4,403</a:t>
                      </a: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911669"/>
                  </a:ext>
                </a:extLst>
              </a:tr>
            </a:tbl>
          </a:graphicData>
        </a:graphic>
      </p:graphicFrame>
      <p:graphicFrame>
        <p:nvGraphicFramePr>
          <p:cNvPr id="7" name="Table 6">
            <a:extLst>
              <a:ext uri="{FF2B5EF4-FFF2-40B4-BE49-F238E27FC236}">
                <a16:creationId xmlns:a16="http://schemas.microsoft.com/office/drawing/2014/main" id="{A468DB79-443C-D0BB-DDA5-14DED1C04DD4}"/>
              </a:ext>
            </a:extLst>
          </p:cNvPr>
          <p:cNvGraphicFramePr>
            <a:graphicFrameLocks/>
          </p:cNvGraphicFramePr>
          <p:nvPr>
            <p:extLst>
              <p:ext uri="{D42A27DB-BD31-4B8C-83A1-F6EECF244321}">
                <p14:modId xmlns:p14="http://schemas.microsoft.com/office/powerpoint/2010/main" val="641278613"/>
              </p:ext>
            </p:extLst>
          </p:nvPr>
        </p:nvGraphicFramePr>
        <p:xfrm>
          <a:off x="6377940" y="1211534"/>
          <a:ext cx="5495925" cy="1645920"/>
        </p:xfrm>
        <a:graphic>
          <a:graphicData uri="http://schemas.openxmlformats.org/drawingml/2006/table">
            <a:tbl>
              <a:tblPr firstRow="1" bandRow="1">
                <a:tableStyleId>{5C22544A-7EE6-4342-B048-85BDC9FD1C3A}</a:tableStyleId>
              </a:tblPr>
              <a:tblGrid>
                <a:gridCol w="2766060">
                  <a:extLst>
                    <a:ext uri="{9D8B030D-6E8A-4147-A177-3AD203B41FA5}">
                      <a16:colId xmlns:a16="http://schemas.microsoft.com/office/drawing/2014/main" val="2367559518"/>
                    </a:ext>
                  </a:extLst>
                </a:gridCol>
                <a:gridCol w="1341120">
                  <a:extLst>
                    <a:ext uri="{9D8B030D-6E8A-4147-A177-3AD203B41FA5}">
                      <a16:colId xmlns:a16="http://schemas.microsoft.com/office/drawing/2014/main" val="3928823962"/>
                    </a:ext>
                  </a:extLst>
                </a:gridCol>
                <a:gridCol w="1388745">
                  <a:extLst>
                    <a:ext uri="{9D8B030D-6E8A-4147-A177-3AD203B41FA5}">
                      <a16:colId xmlns:a16="http://schemas.microsoft.com/office/drawing/2014/main" val="4143288139"/>
                    </a:ext>
                  </a:extLst>
                </a:gridCol>
              </a:tblGrid>
              <a:tr h="255278">
                <a:tc>
                  <a:txBody>
                    <a:bodyPr/>
                    <a:lstStyle/>
                    <a:p>
                      <a:r>
                        <a:rPr lang="en-AU" sz="1200" b="1" dirty="0">
                          <a:solidFill>
                            <a:schemeClr val="tx1"/>
                          </a:solidFill>
                        </a:rPr>
                        <a:t>Assets Statement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506940"/>
                  </a:ext>
                </a:extLst>
              </a:tr>
              <a:tr h="255278">
                <a:tc>
                  <a:txBody>
                    <a:bodyPr/>
                    <a:lstStyle/>
                    <a:p>
                      <a:pPr lvl="1"/>
                      <a:r>
                        <a:rPr lang="en-AU" sz="1200" dirty="0">
                          <a:solidFill>
                            <a:schemeClr val="tx1"/>
                          </a:solidFill>
                        </a:rPr>
                        <a:t>Apparel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$1621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0209943"/>
                  </a:ext>
                </a:extLst>
              </a:tr>
              <a:tr h="255278">
                <a:tc>
                  <a:txBody>
                    <a:bodyPr/>
                    <a:lstStyle/>
                    <a:p>
                      <a:pPr lvl="1"/>
                      <a:r>
                        <a:rPr lang="en-AU" sz="1200" dirty="0">
                          <a:solidFill>
                            <a:schemeClr val="tx1"/>
                          </a:solidFill>
                        </a:rPr>
                        <a:t>Plant &amp; Equipment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$11,000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8609620"/>
                  </a:ext>
                </a:extLst>
              </a:tr>
              <a:tr h="255278">
                <a:tc>
                  <a:txBody>
                    <a:bodyPr/>
                    <a:lstStyle/>
                    <a:p>
                      <a:pPr lvl="1"/>
                      <a:r>
                        <a:rPr lang="en-AU" sz="1200" dirty="0">
                          <a:solidFill>
                            <a:schemeClr val="tx1"/>
                          </a:solidFill>
                        </a:rPr>
                        <a:t>Cash in Bank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r"/>
                      <a:r>
                        <a:rPr lang="en-AU" sz="1200" dirty="0">
                          <a:solidFill>
                            <a:schemeClr val="tx1"/>
                          </a:solidFill>
                        </a:rPr>
                        <a:t>$17,843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9789060"/>
                  </a:ext>
                </a:extLst>
              </a:tr>
              <a:tr h="255278">
                <a:tc>
                  <a:txBody>
                    <a:bodyPr/>
                    <a:lstStyle/>
                    <a:p>
                      <a:pPr lvl="1"/>
                      <a:endParaRPr lang="en-AU"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881040"/>
                  </a:ext>
                </a:extLst>
              </a:tr>
              <a:tr h="255278">
                <a:tc>
                  <a:txBody>
                    <a:bodyPr/>
                    <a:lstStyle/>
                    <a:p>
                      <a:pPr lvl="1"/>
                      <a:endParaRPr lang="en-AU" sz="1200" dirty="0">
                        <a:solidFill>
                          <a:schemeClr val="tx1"/>
                        </a:solidFill>
                      </a:endParaRP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a:endParaRPr lang="en-AU" sz="1200" dirty="0">
                        <a:solidFill>
                          <a:schemeClr val="tx1"/>
                        </a:solidFill>
                      </a:endParaRP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r"/>
                      <a:r>
                        <a:rPr lang="en-AU" sz="1200" dirty="0">
                          <a:solidFill>
                            <a:schemeClr val="tx1"/>
                          </a:solidFill>
                        </a:rPr>
                        <a:t>$30,464</a:t>
                      </a:r>
                    </a:p>
                  </a:txBody>
                  <a:tcP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747530"/>
                  </a:ext>
                </a:extLst>
              </a:tr>
            </a:tbl>
          </a:graphicData>
        </a:graphic>
      </p:graphicFrame>
      <p:sp>
        <p:nvSpPr>
          <p:cNvPr id="8" name="TextBox 7">
            <a:extLst>
              <a:ext uri="{FF2B5EF4-FFF2-40B4-BE49-F238E27FC236}">
                <a16:creationId xmlns:a16="http://schemas.microsoft.com/office/drawing/2014/main" id="{6626114E-C874-C78F-9AAE-8E9223585005}"/>
              </a:ext>
            </a:extLst>
          </p:cNvPr>
          <p:cNvSpPr txBox="1"/>
          <p:nvPr/>
        </p:nvSpPr>
        <p:spPr>
          <a:xfrm>
            <a:off x="6377939" y="2936240"/>
            <a:ext cx="5495925" cy="3785652"/>
          </a:xfrm>
          <a:prstGeom prst="rect">
            <a:avLst/>
          </a:prstGeom>
          <a:noFill/>
        </p:spPr>
        <p:txBody>
          <a:bodyPr wrap="square" rtlCol="0">
            <a:spAutoFit/>
          </a:bodyPr>
          <a:lstStyle/>
          <a:p>
            <a:r>
              <a:rPr lang="en-AU" sz="1200" dirty="0"/>
              <a:t>The financial performance of the club improved significantly from previous years.</a:t>
            </a:r>
          </a:p>
          <a:p>
            <a:endParaRPr lang="en-AU" sz="1200" dirty="0"/>
          </a:p>
          <a:p>
            <a:r>
              <a:rPr lang="en-AU" sz="1200" dirty="0"/>
              <a:t>The reshaping of the committee and increase in commercial capability as well as clearly defined roles resulted in more efficient execution of tasks and more importantly the ability for the club to organise a major swimming event, The Fremantle Port Open and subsequent attraction of much needed sponsorship dollars.</a:t>
            </a:r>
          </a:p>
          <a:p>
            <a:endParaRPr lang="en-AU" sz="1200" dirty="0"/>
          </a:p>
          <a:p>
            <a:r>
              <a:rPr lang="en-AU" sz="1200" dirty="0"/>
              <a:t>It is without doubt critical for our club to continue to maintain our capability to hold annual sanctioned meets, a capability that is under threat due to changes in SWA requirements, specifically the need to be able to provide our own Technical Officials (TO’s).</a:t>
            </a:r>
          </a:p>
          <a:p>
            <a:endParaRPr lang="en-AU" sz="1200" dirty="0"/>
          </a:p>
          <a:p>
            <a:r>
              <a:rPr lang="en-AU" sz="1200" dirty="0"/>
              <a:t>Without volunteers willing to undergo the TO training and then verification of competency to become a TO, the club will once again return to a hand to mouth existence.</a:t>
            </a:r>
          </a:p>
          <a:p>
            <a:endParaRPr lang="en-AU" sz="1200" dirty="0"/>
          </a:p>
          <a:p>
            <a:r>
              <a:rPr lang="en-AU" sz="1200" dirty="0"/>
              <a:t>The club now has the capital to invest in a scoreboard to improve the swimming experience for our members, however it would be unwise to make this investment without volunteers to manage the timing equipment. A requirement that the club is not struggling with from a capability perspective but rather capacity.</a:t>
            </a:r>
          </a:p>
        </p:txBody>
      </p:sp>
    </p:spTree>
    <p:extLst>
      <p:ext uri="{BB962C8B-B14F-4D97-AF65-F5344CB8AC3E}">
        <p14:creationId xmlns:p14="http://schemas.microsoft.com/office/powerpoint/2010/main" val="361195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72659" y="213360"/>
            <a:ext cx="5496636" cy="1177898"/>
          </a:xfrm>
        </p:spPr>
        <p:txBody>
          <a:bodyPr>
            <a:normAutofit/>
          </a:bodyPr>
          <a:lstStyle/>
          <a:p>
            <a:r>
              <a:rPr lang="en-US" dirty="0"/>
              <a:t>Presidents Report</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72720" y="1127760"/>
            <a:ext cx="11612880" cy="5354319"/>
          </a:xfrm>
        </p:spPr>
        <p:txBody>
          <a:bodyPr lIns="0" tIns="0" rIns="0" bIns="0">
            <a:normAutofit fontScale="77500" lnSpcReduction="20000"/>
          </a:bodyPr>
          <a:lstStyle/>
          <a:p>
            <a:r>
              <a:rPr lang="en-US" dirty="0"/>
              <a:t>FY’23 was a very successful for the FPSC.</a:t>
            </a:r>
          </a:p>
          <a:p>
            <a:r>
              <a:rPr lang="en-US" dirty="0"/>
              <a:t>In the pool we had a record number of participants at State Swimming Championships, with two qualifying for National Championships in April. Our swimmers enjoyed more success than in previous years, most of our members visibly improved throughout the season and importantly we were promoted to B Division in the Club Premierships.</a:t>
            </a:r>
          </a:p>
          <a:p>
            <a:r>
              <a:rPr lang="en-US" dirty="0"/>
              <a:t>There is little doubt the swimming program, redesigned by the FLC coaching team provided clearer pathways for every level of swimmer, established a strong foundation for the high-performance program and by more than doubling the hours available for participation by non-competitive swimmers in squads has resulted in an increase in membership and success.</a:t>
            </a:r>
          </a:p>
          <a:p>
            <a:r>
              <a:rPr lang="en-US" dirty="0"/>
              <a:t>The recent instability in the FLC coaching team has created some challenges for the club and impacted the competitive performance in the pool. I have outlined to FLC the unwavering commitment our club has for the City of Fremantle to seek a head coach who has a demonstrated high performance track record. </a:t>
            </a:r>
          </a:p>
          <a:p>
            <a:r>
              <a:rPr lang="en-US" dirty="0"/>
              <a:t>Success in the pool is critical to the success of our club, after all we do exist for that purpose.  </a:t>
            </a:r>
          </a:p>
          <a:p>
            <a:r>
              <a:rPr lang="en-US" dirty="0"/>
              <a:t>The resilience of the club has been incredible, although our plans to hold a sanctioned event in previous years were thwarted by COVID, we invested heavily in our equipment, our relationships and our members.</a:t>
            </a:r>
          </a:p>
          <a:p>
            <a:r>
              <a:rPr lang="en-US" dirty="0"/>
              <a:t>The committee was reshaped, improving our clubs’ capability and capacity to host and organize events and engage with the Fremantle Community. Improving our ties to the Fremantle community, allows us to improve our commercial performance and increase investment in equipment.</a:t>
            </a:r>
          </a:p>
          <a:p>
            <a:r>
              <a:rPr lang="en-US" dirty="0"/>
              <a:t>In the previous year we invested in state-of-the-art timing equipment and recently have entered a sponsorship agreement with Fremantle Ports which will enable us to purchase a scoreboard to enhance our members’ experience.</a:t>
            </a:r>
          </a:p>
          <a:p>
            <a:r>
              <a:rPr lang="en-US" dirty="0"/>
              <a:t>We are now reaching out to other important organisations within the Fremantle area to help us achieve our strategic objective, of increasing our contribution to the health of the community and people of Fremantle.</a:t>
            </a:r>
          </a:p>
          <a:p>
            <a:r>
              <a:rPr lang="en-US" dirty="0"/>
              <a:t>Our relationship with Fremantle Leisure Centre continues to strengthen, their continued support is not taken for granted, we greatly appreciate it. I’m sure it will grow further once they are able to recruit a high-performance Head Coach to lead the coaching team and enable our members to achieve their potential.</a:t>
            </a:r>
          </a:p>
          <a:p>
            <a:r>
              <a:rPr lang="en-US" dirty="0"/>
              <a:t>As a result of the efforts of the committee, the coaches and our parent volunteers, our membership grew by nearly 20%  to total 70 swimmers and 142 members overall.</a:t>
            </a:r>
          </a:p>
        </p:txBody>
      </p:sp>
    </p:spTree>
    <p:extLst>
      <p:ext uri="{BB962C8B-B14F-4D97-AF65-F5344CB8AC3E}">
        <p14:creationId xmlns:p14="http://schemas.microsoft.com/office/powerpoint/2010/main" val="202429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72658" y="213360"/>
            <a:ext cx="8655655" cy="1177898"/>
          </a:xfrm>
        </p:spPr>
        <p:txBody>
          <a:bodyPr>
            <a:normAutofit/>
          </a:bodyPr>
          <a:lstStyle/>
          <a:p>
            <a:r>
              <a:rPr lang="en-US" dirty="0"/>
              <a:t>Looking forward – FY24</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72720" y="1127760"/>
            <a:ext cx="11612880" cy="5354319"/>
          </a:xfrm>
        </p:spPr>
        <p:txBody>
          <a:bodyPr lIns="0" tIns="0" rIns="0" bIns="0">
            <a:normAutofit/>
          </a:bodyPr>
          <a:lstStyle/>
          <a:p>
            <a:r>
              <a:rPr lang="en-US" sz="1400" dirty="0"/>
              <a:t>As has been stated previously in this report, our club is highly dependent on FLC’s ability to recruit a head coach with strong high-performance credentials. Ultimately performance in the pool will determine our ability to retain current members and attract new members from squads.</a:t>
            </a:r>
          </a:p>
          <a:p>
            <a:r>
              <a:rPr lang="en-US" sz="1400" dirty="0"/>
              <a:t>We must again aim to improve our members enjoyment in the pool, continuing to hold and participate in targeted meets and club nights as well as social events that enrich the experience.</a:t>
            </a:r>
          </a:p>
          <a:p>
            <a:r>
              <a:rPr lang="en-US" sz="1400" dirty="0"/>
              <a:t>Recently we have developed a discounted membership offering for parents that undertake the commitment to becoming much needed Technical Officials, which will enable the club to continue to hold an annual SWA sanctioned meet.</a:t>
            </a:r>
          </a:p>
          <a:p>
            <a:r>
              <a:rPr lang="en-US" sz="1400" dirty="0"/>
              <a:t>We continue to strengthen our voice in the WA Swimming committee. Actively participating in mediums such as the President Forum, held monthly has enabled us to begin to form strategic alliances with other clubs. This has opened the prospect of holding more invitational meets, and critically joint club nights to improve our members experience and provide regular opportunity for our prospective TO’s to achieve their Verification of Competency. This will increase our standing as a club.</a:t>
            </a:r>
          </a:p>
          <a:p>
            <a:r>
              <a:rPr lang="en-US" sz="1400" dirty="0"/>
              <a:t>We also need more committee members and volunteers so that we have the capacity to run our timing equipment and soon to be purchased ,scoreboard, so that we can enhance our members’ experience. </a:t>
            </a:r>
          </a:p>
          <a:p>
            <a:r>
              <a:rPr lang="en-US" sz="1400" dirty="0"/>
              <a:t>Our members are at the </a:t>
            </a:r>
            <a:r>
              <a:rPr lang="en-US" sz="1400" dirty="0" err="1"/>
              <a:t>centre</a:t>
            </a:r>
            <a:r>
              <a:rPr lang="en-US" sz="1400" dirty="0"/>
              <a:t> of what we do - the reason we are here. Please know we welcome feedback and should any of you wish to contribute whether its an idea, sharing an opportunity or becoming a committee member please feel free to speak with me or any of the committee.</a:t>
            </a:r>
          </a:p>
          <a:p>
            <a:endParaRPr lang="en-US" sz="1400" dirty="0"/>
          </a:p>
          <a:p>
            <a:r>
              <a:rPr lang="en-US" sz="1400" dirty="0"/>
              <a:t>Craig Janes</a:t>
            </a:r>
          </a:p>
          <a:p>
            <a:r>
              <a:rPr lang="en-US" sz="1400" dirty="0"/>
              <a:t>President – Fremantle Port Swimming Club</a:t>
            </a:r>
          </a:p>
        </p:txBody>
      </p:sp>
    </p:spTree>
    <p:extLst>
      <p:ext uri="{BB962C8B-B14F-4D97-AF65-F5344CB8AC3E}">
        <p14:creationId xmlns:p14="http://schemas.microsoft.com/office/powerpoint/2010/main" val="3718106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3.xml><?xml version="1.0" encoding="utf-8"?>
<ds:datastoreItem xmlns:ds="http://schemas.openxmlformats.org/officeDocument/2006/customXml" ds:itemID="{B15CABE4-909F-4611-A0E1-6E45080B3C9E}">
  <ds:schemaRefs>
    <ds:schemaRef ds:uri="http://schemas.microsoft.com/sharepoint/v3"/>
    <ds:schemaRef ds:uri="71af3243-3dd4-4a8d-8c0d-dd76da1f02a5"/>
    <ds:schemaRef ds:uri="http://schemas.microsoft.com/office/infopath/2007/PartnerControls"/>
    <ds:schemaRef ds:uri="http://schemas.microsoft.com/office/2006/documentManagement/types"/>
    <ds:schemaRef ds:uri="http://purl.org/dc/terms/"/>
    <ds:schemaRef ds:uri="http://www.w3.org/XML/1998/namespace"/>
    <ds:schemaRef ds:uri="230e9df3-be65-4c73-a93b-d1236ebd677e"/>
    <ds:schemaRef ds:uri="http://purl.org/dc/dcmitype/"/>
    <ds:schemaRef ds:uri="http://schemas.microsoft.com/office/2006/metadata/properties"/>
    <ds:schemaRef ds:uri="http://schemas.openxmlformats.org/package/2006/metadata/core-properties"/>
    <ds:schemaRef ds:uri="16c05727-aa75-4e4a-9b5f-8a80a1165891"/>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TM03457452[[fn=Celestial]]</Template>
  <TotalTime>445</TotalTime>
  <Words>1526</Words>
  <Application>Microsoft Macintosh PowerPoint</Application>
  <PresentationFormat>Widescreen</PresentationFormat>
  <Paragraphs>143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Celestial</vt:lpstr>
      <vt:lpstr>Fremantle Port Swimming Club</vt:lpstr>
      <vt:lpstr>Introduction</vt:lpstr>
      <vt:lpstr>Strategic MAP </vt:lpstr>
      <vt:lpstr>Fy23 Achievements</vt:lpstr>
      <vt:lpstr>Achievements In the Pool</vt:lpstr>
      <vt:lpstr>FY23 Financial Summary</vt:lpstr>
      <vt:lpstr>Presidents Report</vt:lpstr>
      <vt:lpstr>Looking forward – FY24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Fremantle Port Swimming Club</dc:title>
  <dc:creator>craig.janes@bigpond.com</dc:creator>
  <cp:lastModifiedBy>Suzanne Srdarov</cp:lastModifiedBy>
  <cp:revision>5</cp:revision>
  <cp:lastPrinted>2023-09-16T04:57:37Z</cp:lastPrinted>
  <dcterms:created xsi:type="dcterms:W3CDTF">2022-12-30T03:55:43Z</dcterms:created>
  <dcterms:modified xsi:type="dcterms:W3CDTF">2023-10-11T07:09:41Z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